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4"/>
  </p:notesMasterIdLst>
  <p:handoutMasterIdLst>
    <p:handoutMasterId r:id="rId25"/>
  </p:handoutMasterIdLst>
  <p:sldIdLst>
    <p:sldId id="267" r:id="rId2"/>
    <p:sldId id="257" r:id="rId3"/>
    <p:sldId id="256" r:id="rId4"/>
    <p:sldId id="258" r:id="rId5"/>
    <p:sldId id="259" r:id="rId6"/>
    <p:sldId id="260" r:id="rId7"/>
    <p:sldId id="261" r:id="rId8"/>
    <p:sldId id="465" r:id="rId9"/>
    <p:sldId id="499" r:id="rId10"/>
    <p:sldId id="501" r:id="rId11"/>
    <p:sldId id="502" r:id="rId12"/>
    <p:sldId id="500" r:id="rId13"/>
    <p:sldId id="494" r:id="rId14"/>
    <p:sldId id="495" r:id="rId15"/>
    <p:sldId id="496" r:id="rId16"/>
    <p:sldId id="497" r:id="rId17"/>
    <p:sldId id="509" r:id="rId18"/>
    <p:sldId id="505" r:id="rId19"/>
    <p:sldId id="507" r:id="rId20"/>
    <p:sldId id="498" r:id="rId21"/>
    <p:sldId id="506" r:id="rId22"/>
    <p:sldId id="477" r:id="rId23"/>
  </p:sldIdLst>
  <p:sldSz cx="9144000" cy="5143500" type="screen16x9"/>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8">
          <p15:clr>
            <a:srgbClr val="A4A3A4"/>
          </p15:clr>
        </p15:guide>
        <p15:guide id="2" pos="291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FBF9FA"/>
    <a:srgbClr val="8EB3CE"/>
    <a:srgbClr val="00BADB"/>
    <a:srgbClr val="D9D9D9"/>
    <a:srgbClr val="F5F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7" autoAdjust="0"/>
    <p:restoredTop sz="94700" autoAdjust="0"/>
  </p:normalViewPr>
  <p:slideViewPr>
    <p:cSldViewPr>
      <p:cViewPr>
        <p:scale>
          <a:sx n="92" d="100"/>
          <a:sy n="92" d="100"/>
        </p:scale>
        <p:origin x="198" y="72"/>
      </p:cViewPr>
      <p:guideLst>
        <p:guide orient="horz" pos="1638"/>
        <p:guide pos="29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8" d="100"/>
          <a:sy n="88" d="100"/>
        </p:scale>
        <p:origin x="295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Elsie" panose="02000000000000000000" charset="0"/>
              <a:ea typeface="Elsie" panose="02000000000000000000" charset="0"/>
              <a:cs typeface="Elsie" panose="02000000000000000000"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Elsie" panose="02000000000000000000" charset="0"/>
              </a:rPr>
              <a:t>2023/9/22</a:t>
            </a:fld>
            <a:endParaRPr lang="zh-CN" altLang="en-US">
              <a:ea typeface="Elsie" panose="02000000000000000000"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Elsie" panose="02000000000000000000" charset="0"/>
              <a:ea typeface="Elsie" panose="02000000000000000000" charset="0"/>
              <a:cs typeface="Elsie" panose="02000000000000000000"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Elsie" panose="02000000000000000000" charset="0"/>
              </a:rPr>
              <a:t>‹#›</a:t>
            </a:fld>
            <a:endParaRPr lang="zh-CN" altLang="en-US">
              <a:ea typeface="Elsie" panose="02000000000000000000"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Elsie" panose="02000000000000000000" charset="0"/>
                <a:ea typeface="Elsie" panose="02000000000000000000" charset="0"/>
                <a:cs typeface="Elsie" panose="02000000000000000000"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Elsie" panose="02000000000000000000" charset="0"/>
                <a:ea typeface="Elsie" panose="02000000000000000000" charset="0"/>
                <a:cs typeface="Elsie" panose="02000000000000000000" charset="0"/>
              </a:defRPr>
            </a:lvl1pPr>
          </a:lstStyle>
          <a:p>
            <a:fld id="{8AADD754-F49E-4351-AAFE-19D83F43501C}" type="datetimeFigureOut">
              <a:rPr lang="en-US" smtClean="0"/>
              <a:t>9/22/2023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Elsie" panose="02000000000000000000" charset="0"/>
                <a:ea typeface="Elsie" panose="02000000000000000000" charset="0"/>
                <a:cs typeface="Elsie" panose="02000000000000000000"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Elsie" panose="02000000000000000000" charset="0"/>
                <a:ea typeface="Elsie" panose="02000000000000000000" charset="0"/>
                <a:cs typeface="Elsie" panose="02000000000000000000" charset="0"/>
              </a:defRPr>
            </a:lvl1pPr>
          </a:lstStyle>
          <a:p>
            <a:fld id="{B78F6036-E835-44CB-A25A-34C755DFD5D4}" type="slidenum">
              <a:rPr lang="en-US" smtClean="0"/>
              <a:t>‹#›</a:t>
            </a:fld>
            <a:endParaRPr lang="en-US"/>
          </a:p>
        </p:txBody>
      </p:sp>
    </p:spTree>
    <p:extLst>
      <p:ext uri="{BB962C8B-B14F-4D97-AF65-F5344CB8AC3E}">
        <p14:creationId xmlns:p14="http://schemas.microsoft.com/office/powerpoint/2010/main" val="3224214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Elsie" panose="02000000000000000000" charset="0"/>
        <a:ea typeface="Elsie" panose="02000000000000000000" charset="0"/>
        <a:cs typeface="Elsie" panose="02000000000000000000" charset="0"/>
      </a:defRPr>
    </a:lvl1pPr>
    <a:lvl2pPr marL="457200" algn="l" defTabSz="914400" rtl="0" eaLnBrk="1" latinLnBrk="0" hangingPunct="1">
      <a:defRPr sz="1200" kern="1200">
        <a:solidFill>
          <a:schemeClr val="tx1"/>
        </a:solidFill>
        <a:latin typeface="Elsie" panose="02000000000000000000" charset="0"/>
        <a:ea typeface="Elsie" panose="02000000000000000000" charset="0"/>
        <a:cs typeface="Elsie" panose="02000000000000000000" charset="0"/>
      </a:defRPr>
    </a:lvl2pPr>
    <a:lvl3pPr marL="914400" algn="l" defTabSz="914400" rtl="0" eaLnBrk="1" latinLnBrk="0" hangingPunct="1">
      <a:defRPr sz="1200" kern="1200">
        <a:solidFill>
          <a:schemeClr val="tx1"/>
        </a:solidFill>
        <a:latin typeface="Elsie" panose="02000000000000000000" charset="0"/>
        <a:ea typeface="Elsie" panose="02000000000000000000" charset="0"/>
        <a:cs typeface="Elsie" panose="02000000000000000000" charset="0"/>
      </a:defRPr>
    </a:lvl3pPr>
    <a:lvl4pPr marL="1371600" algn="l" defTabSz="914400" rtl="0" eaLnBrk="1" latinLnBrk="0" hangingPunct="1">
      <a:defRPr sz="1200" kern="1200">
        <a:solidFill>
          <a:schemeClr val="tx1"/>
        </a:solidFill>
        <a:latin typeface="Elsie" panose="02000000000000000000" charset="0"/>
        <a:ea typeface="Elsie" panose="02000000000000000000" charset="0"/>
        <a:cs typeface="Elsie" panose="02000000000000000000" charset="0"/>
      </a:defRPr>
    </a:lvl4pPr>
    <a:lvl5pPr marL="1828800" algn="l" defTabSz="914400" rtl="0" eaLnBrk="1" latinLnBrk="0" hangingPunct="1">
      <a:defRPr sz="1200" kern="1200">
        <a:solidFill>
          <a:schemeClr val="tx1"/>
        </a:solidFill>
        <a:latin typeface="Elsie" panose="02000000000000000000" charset="0"/>
        <a:ea typeface="Elsie" panose="02000000000000000000" charset="0"/>
        <a:cs typeface="Elsie" panose="02000000000000000000"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172045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3140704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2023/9/22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3380282" y="209773"/>
            <a:ext cx="2383790" cy="414020"/>
          </a:xfrm>
          <a:prstGeom prst="rect">
            <a:avLst/>
          </a:prstGeom>
          <a:noFill/>
        </p:spPr>
        <p:txBody>
          <a:bodyPr wrap="none" rtlCol="0">
            <a:spAutoFit/>
          </a:bodyPr>
          <a:lstStyle/>
          <a:p>
            <a:pPr algn="l"/>
            <a:r>
              <a:rPr lang="zh-CN" altLang="en-US" sz="2100" dirty="0">
                <a:solidFill>
                  <a:schemeClr val="tx1">
                    <a:lumMod val="75000"/>
                    <a:lumOff val="25000"/>
                  </a:schemeClr>
                </a:solidFill>
                <a:cs typeface="Elsie" panose="02000000000000000000" charset="0"/>
              </a:rPr>
              <a:t>Teaching overview</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9/22/2023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663340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3793667" y="186913"/>
            <a:ext cx="1650365" cy="414020"/>
          </a:xfrm>
          <a:prstGeom prst="rect">
            <a:avLst/>
          </a:prstGeom>
          <a:noFill/>
        </p:spPr>
        <p:txBody>
          <a:bodyPr wrap="none" rtlCol="0">
            <a:spAutoFit/>
          </a:bodyPr>
          <a:lstStyle/>
          <a:p>
            <a:pPr algn="l"/>
            <a:r>
              <a:rPr lang="zh-CN" altLang="en-US" sz="2100" dirty="0">
                <a:solidFill>
                  <a:schemeClr val="tx1">
                    <a:lumMod val="75000"/>
                    <a:lumOff val="25000"/>
                  </a:schemeClr>
                </a:solidFill>
                <a:cs typeface="Elsie" panose="02000000000000000000" charset="0"/>
              </a:rPr>
              <a:t>Major topics</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3553002" y="209773"/>
            <a:ext cx="2038350" cy="414020"/>
          </a:xfrm>
          <a:prstGeom prst="rect">
            <a:avLst/>
          </a:prstGeom>
          <a:noFill/>
        </p:spPr>
        <p:txBody>
          <a:bodyPr wrap="none" rtlCol="0">
            <a:spAutoFit/>
          </a:bodyPr>
          <a:lstStyle/>
          <a:p>
            <a:pPr algn="l"/>
            <a:r>
              <a:rPr lang="zh-CN" altLang="en-US" sz="2100" dirty="0">
                <a:solidFill>
                  <a:schemeClr val="tx1">
                    <a:lumMod val="75000"/>
                    <a:lumOff val="25000"/>
                  </a:schemeClr>
                </a:solidFill>
                <a:cs typeface="Elsie" panose="02000000000000000000" charset="0"/>
              </a:rPr>
              <a:t>Public speaking</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3793667" y="186913"/>
            <a:ext cx="1390015" cy="414020"/>
          </a:xfrm>
          <a:prstGeom prst="rect">
            <a:avLst/>
          </a:prstGeom>
          <a:noFill/>
        </p:spPr>
        <p:txBody>
          <a:bodyPr wrap="none" rtlCol="0">
            <a:spAutoFit/>
          </a:bodyPr>
          <a:lstStyle/>
          <a:p>
            <a:pPr algn="l"/>
            <a:r>
              <a:rPr lang="zh-CN" altLang="en-US" sz="2100" dirty="0">
                <a:solidFill>
                  <a:schemeClr val="tx1">
                    <a:lumMod val="75000"/>
                    <a:lumOff val="25000"/>
                  </a:schemeClr>
                </a:solidFill>
                <a:cs typeface="Elsie" panose="02000000000000000000" charset="0"/>
              </a:rPr>
              <a:t>Education</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3449497" y="209773"/>
            <a:ext cx="2245995" cy="414020"/>
          </a:xfrm>
          <a:prstGeom prst="rect">
            <a:avLst/>
          </a:prstGeom>
          <a:noFill/>
        </p:spPr>
        <p:txBody>
          <a:bodyPr wrap="none" rtlCol="0">
            <a:spAutoFit/>
          </a:bodyPr>
          <a:lstStyle/>
          <a:p>
            <a:pPr algn="l"/>
            <a:r>
              <a:rPr lang="zh-CN" altLang="en-US" sz="2100" dirty="0">
                <a:solidFill>
                  <a:schemeClr val="tx1">
                    <a:lumMod val="75000"/>
                    <a:lumOff val="25000"/>
                  </a:schemeClr>
                </a:solidFill>
                <a:cs typeface="Elsie" panose="02000000000000000000" charset="0"/>
              </a:rPr>
              <a:t>Open courseware</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8" y="676"/>
            <a:ext cx="9143998" cy="51428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latin typeface="Elsie" panose="02000000000000000000" charset="0"/>
                <a:ea typeface="Elsie" panose="02000000000000000000" charset="0"/>
                <a:cs typeface="Elsie" panose="02000000000000000000" charset="0"/>
              </a:defRPr>
            </a:lvl1pPr>
          </a:lstStyle>
          <a:p>
            <a:fld id="{0CEB1B6A-AEF1-4ACD-BD61-958570690F55}" type="datetimeFigureOut">
              <a:rPr lang="zh-CN" altLang="en-US" smtClean="0"/>
              <a:t>2023/9/22</a:t>
            </a:fld>
            <a:endParaRPr lang="zh-CN" altLang="en-US"/>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latin typeface="Elsie" panose="02000000000000000000" charset="0"/>
                <a:ea typeface="Elsie" panose="02000000000000000000" charset="0"/>
                <a:cs typeface="Elsie" panose="02000000000000000000" charset="0"/>
              </a:defRPr>
            </a:lvl1pPr>
          </a:lstStyle>
          <a:p>
            <a:endParaRPr lang="zh-CN" altLang="en-US"/>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latin typeface="Elsie" panose="02000000000000000000" charset="0"/>
                <a:ea typeface="Elsie" panose="02000000000000000000" charset="0"/>
                <a:cs typeface="Elsie" panose="02000000000000000000" charset="0"/>
              </a:defRPr>
            </a:lvl1pPr>
          </a:lstStyle>
          <a:p>
            <a:fld id="{BB6CB991-6BD3-42F2-8A94-1903E942543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Elsie" panose="02000000000000000000" charset="0"/>
          <a:ea typeface="Elsie" panose="02000000000000000000" charset="0"/>
          <a:cs typeface="Elsie" panose="02000000000000000000"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lsie" panose="02000000000000000000" charset="0"/>
          <a:ea typeface="Elsie" panose="02000000000000000000" charset="0"/>
          <a:cs typeface="Elsie" panose="020000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lsie" panose="02000000000000000000" charset="0"/>
          <a:ea typeface="Elsie" panose="02000000000000000000" charset="0"/>
          <a:cs typeface="Elsie" panose="020000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lsie" panose="02000000000000000000" charset="0"/>
          <a:ea typeface="Elsie" panose="02000000000000000000" charset="0"/>
          <a:cs typeface="Elsie" panose="020000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Elsie" panose="020000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Elsie" panose="020000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6.xml"/><Relationship Id="rId18"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slide" Target="slide4.xml"/><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image" Target="../media/image2.jpg"/><Relationship Id="rId16" Type="http://schemas.openxmlformats.org/officeDocument/2006/relationships/slide" Target="slide7.xml"/><Relationship Id="rId20" Type="http://schemas.openxmlformats.org/officeDocument/2006/relationships/slide" Target="slide22.xml"/><Relationship Id="rId1" Type="http://schemas.openxmlformats.org/officeDocument/2006/relationships/slideLayout" Target="../slideLayouts/slideLayout32.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slide" Target="slide5.xml"/><Relationship Id="rId19" Type="http://schemas.openxmlformats.org/officeDocument/2006/relationships/image" Target="../media/image16.gif"/><Relationship Id="rId4" Type="http://schemas.openxmlformats.org/officeDocument/2006/relationships/slide" Target="slide3.xml"/><Relationship Id="rId9" Type="http://schemas.openxmlformats.org/officeDocument/2006/relationships/image" Target="../media/image9.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6.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17.jpeg"/><Relationship Id="rId9" Type="http://schemas.openxmlformats.org/officeDocument/2006/relationships/slide" Target="slide2.xml"/><Relationship Id="rId14" Type="http://schemas.openxmlformats.org/officeDocument/2006/relationships/image" Target="../media/image24.gif"/></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8.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17.jpeg"/><Relationship Id="rId9" Type="http://schemas.openxmlformats.org/officeDocument/2006/relationships/slide" Target="slide2.xml"/><Relationship Id="rId14" Type="http://schemas.openxmlformats.org/officeDocument/2006/relationships/image" Target="../media/image24.gif"/></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0.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17.jpeg"/><Relationship Id="rId9" Type="http://schemas.openxmlformats.org/officeDocument/2006/relationships/slide" Target="slide2.xml"/><Relationship Id="rId14"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17.jpeg"/><Relationship Id="rId9" Type="http://schemas.openxmlformats.org/officeDocument/2006/relationships/slide" Target="slide2.xml"/><Relationship Id="rId14" Type="http://schemas.openxmlformats.org/officeDocument/2006/relationships/image" Target="../media/image24.gif"/></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14.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17.jpeg"/><Relationship Id="rId9" Type="http://schemas.openxmlformats.org/officeDocument/2006/relationships/slide" Target="slide2.xml"/><Relationship Id="rId14" Type="http://schemas.openxmlformats.org/officeDocument/2006/relationships/image" Target="../media/image24.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EA34F5-261F-489E-8516-0DDD48CDB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5195"/>
            <a:ext cx="5829297" cy="3225996"/>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209800" y="3225996"/>
            <a:ext cx="5006820" cy="484748"/>
          </a:xfrm>
          <a:prstGeom prst="rect">
            <a:avLst/>
          </a:prstGeom>
          <a:noFill/>
        </p:spPr>
        <p:txBody>
          <a:bodyPr wrap="none" lIns="68580" tIns="34290" rIns="68580" bIns="34290">
            <a:spAutoFit/>
          </a:bodyPr>
          <a:lstStyle/>
          <a:p>
            <a:pPr algn="ctr"/>
            <a:r>
              <a:rPr lang="en-US"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1445" y="-600075"/>
            <a:ext cx="457200" cy="4572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C14E1-9C73-4E64-A121-55B5F797B0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57150"/>
            <a:ext cx="3107152" cy="1204800"/>
          </a:xfrm>
          <a:prstGeom prst="rect">
            <a:avLst/>
          </a:prstGeom>
        </p:spPr>
      </p:pic>
      <p:sp>
        <p:nvSpPr>
          <p:cNvPr id="4" name="TextBox 3">
            <a:extLst>
              <a:ext uri="{FF2B5EF4-FFF2-40B4-BE49-F238E27FC236}">
                <a16:creationId xmlns:a16="http://schemas.microsoft.com/office/drawing/2014/main" id="{3A70F393-D0D7-4BFB-B1AF-4F010DFBB1E9}"/>
              </a:ext>
            </a:extLst>
          </p:cNvPr>
          <p:cNvSpPr txBox="1"/>
          <p:nvPr/>
        </p:nvSpPr>
        <p:spPr>
          <a:xfrm>
            <a:off x="765803" y="563939"/>
            <a:ext cx="2282197" cy="430887"/>
          </a:xfrm>
          <a:prstGeom prst="rect">
            <a:avLst/>
          </a:prstGeom>
          <a:noFill/>
        </p:spPr>
        <p:txBody>
          <a:bodyPr wrap="square" rtlCol="0">
            <a:spAutoFit/>
          </a:bodyPr>
          <a:lstStyle/>
          <a:p>
            <a:r>
              <a:rPr lang="nl-NL" sz="2200" b="1" dirty="0">
                <a:solidFill>
                  <a:srgbClr val="0070C0"/>
                </a:solidFill>
                <a:latin typeface="Times New Roman" pitchFamily="18" charset="0"/>
                <a:cs typeface="Times New Roman" pitchFamily="18" charset="0"/>
              </a:rPr>
              <a:t>Từ đơn, từ phức</a:t>
            </a:r>
            <a:endParaRPr lang="en-US" sz="2200" dirty="0">
              <a:solidFill>
                <a:srgbClr val="0070C0"/>
              </a:solidFill>
              <a:latin typeface="Times New Roman" pitchFamily="18" charset="0"/>
              <a:cs typeface="Times New Roman" pitchFamily="18" charset="0"/>
            </a:endParaRPr>
          </a:p>
        </p:txBody>
      </p:sp>
      <p:sp>
        <p:nvSpPr>
          <p:cNvPr id="5" name="Rectangle 4"/>
          <p:cNvSpPr/>
          <p:nvPr/>
        </p:nvSpPr>
        <p:spPr>
          <a:xfrm>
            <a:off x="1295400" y="1128719"/>
            <a:ext cx="7543800" cy="3323987"/>
          </a:xfrm>
          <a:prstGeom prst="rect">
            <a:avLst/>
          </a:prstGeom>
        </p:spPr>
        <p:txBody>
          <a:bodyPr wrap="square">
            <a:spAutoFit/>
          </a:bodyPr>
          <a:lstStyle/>
          <a:p>
            <a:r>
              <a:rPr lang="en-US" sz="2400" dirty="0" smtClean="0">
                <a:solidFill>
                  <a:srgbClr val="0070C0"/>
                </a:solidFill>
                <a:latin typeface="Times New Roman" pitchFamily="18" charset="0"/>
                <a:cs typeface="Times New Roman" pitchFamily="18" charset="0"/>
              </a:rPr>
              <a:t>- </a:t>
            </a:r>
            <a:r>
              <a:rPr lang="vi-VN" sz="2400" dirty="0" smtClean="0">
                <a:solidFill>
                  <a:srgbClr val="0070C0"/>
                </a:solidFill>
                <a:latin typeface="Times New Roman" pitchFamily="18" charset="0"/>
                <a:cs typeface="Times New Roman" pitchFamily="18" charset="0"/>
              </a:rPr>
              <a:t>Từ </a:t>
            </a:r>
            <a:r>
              <a:rPr lang="vi-VN" sz="2400" dirty="0">
                <a:solidFill>
                  <a:srgbClr val="0070C0"/>
                </a:solidFill>
                <a:latin typeface="Times New Roman" pitchFamily="18" charset="0"/>
                <a:cs typeface="Times New Roman" pitchFamily="18" charset="0"/>
              </a:rPr>
              <a:t>là ngôn ngữ nhỏ nhất dùng để đặt câu</a:t>
            </a:r>
          </a:p>
          <a:p>
            <a:pPr marL="285750" indent="-285750">
              <a:buFontTx/>
              <a:buChar char="-"/>
            </a:pPr>
            <a:r>
              <a:rPr lang="vi-VN" sz="2400" dirty="0" smtClean="0">
                <a:solidFill>
                  <a:srgbClr val="0070C0"/>
                </a:solidFill>
                <a:latin typeface="Times New Roman" pitchFamily="18" charset="0"/>
                <a:cs typeface="Times New Roman" pitchFamily="18" charset="0"/>
              </a:rPr>
              <a:t>Đơn </a:t>
            </a:r>
            <a:r>
              <a:rPr lang="vi-VN" sz="2400" dirty="0">
                <a:solidFill>
                  <a:srgbClr val="0070C0"/>
                </a:solidFill>
                <a:latin typeface="Times New Roman" pitchFamily="18" charset="0"/>
                <a:cs typeface="Times New Roman" pitchFamily="18" charset="0"/>
              </a:rPr>
              <a:t>vị cấu tạo từ là tiếng</a:t>
            </a:r>
            <a:r>
              <a:rPr lang="vi-VN" sz="2400" dirty="0" smtClean="0">
                <a:solidFill>
                  <a:srgbClr val="0070C0"/>
                </a:solidFill>
                <a:latin typeface="Times New Roman" pitchFamily="18" charset="0"/>
                <a:cs typeface="Times New Roman" pitchFamily="18" charset="0"/>
              </a:rPr>
              <a:t>.</a:t>
            </a:r>
            <a:endParaRPr lang="en-US" sz="2400" dirty="0" smtClean="0">
              <a:solidFill>
                <a:srgbClr val="0070C0"/>
              </a:solidFill>
              <a:latin typeface="Times New Roman" pitchFamily="18" charset="0"/>
              <a:cs typeface="Times New Roman" pitchFamily="18" charset="0"/>
            </a:endParaRPr>
          </a:p>
          <a:p>
            <a:r>
              <a:rPr lang="vi-VN" sz="2400" b="1" dirty="0">
                <a:solidFill>
                  <a:srgbClr val="0070C0"/>
                </a:solidFill>
                <a:latin typeface="Times New Roman" pitchFamily="18" charset="0"/>
                <a:cs typeface="Times New Roman" pitchFamily="18" charset="0"/>
              </a:rPr>
              <a:t> </a:t>
            </a:r>
            <a:r>
              <a:rPr lang="en-US" sz="2400" b="1" dirty="0" smtClean="0">
                <a:solidFill>
                  <a:srgbClr val="0070C0"/>
                </a:solidFill>
                <a:latin typeface="Times New Roman" pitchFamily="18" charset="0"/>
                <a:cs typeface="Times New Roman" pitchFamily="18" charset="0"/>
              </a:rPr>
              <a:t>* </a:t>
            </a:r>
            <a:r>
              <a:rPr lang="vi-VN" sz="2400" b="1" dirty="0" smtClean="0">
                <a:solidFill>
                  <a:srgbClr val="0070C0"/>
                </a:solidFill>
                <a:latin typeface="Times New Roman" pitchFamily="18" charset="0"/>
                <a:cs typeface="Times New Roman" pitchFamily="18" charset="0"/>
              </a:rPr>
              <a:t>Phân </a:t>
            </a:r>
            <a:r>
              <a:rPr lang="vi-VN" sz="2400" b="1" dirty="0">
                <a:solidFill>
                  <a:srgbClr val="0070C0"/>
                </a:solidFill>
                <a:latin typeface="Times New Roman" pitchFamily="18" charset="0"/>
                <a:cs typeface="Times New Roman" pitchFamily="18" charset="0"/>
              </a:rPr>
              <a:t>biệt “Từ” và “Tiếng”</a:t>
            </a:r>
            <a:endParaRPr lang="vi-VN" sz="2400" dirty="0">
              <a:solidFill>
                <a:srgbClr val="0070C0"/>
              </a:solidFill>
              <a:latin typeface="Times New Roman" pitchFamily="18" charset="0"/>
              <a:cs typeface="Times New Roman" pitchFamily="18" charset="0"/>
            </a:endParaRPr>
          </a:p>
          <a:p>
            <a:r>
              <a:rPr lang="vi-VN" sz="2400" dirty="0">
                <a:solidFill>
                  <a:srgbClr val="0070C0"/>
                </a:solidFill>
                <a:latin typeface="Times New Roman" pitchFamily="18" charset="0"/>
                <a:cs typeface="Times New Roman" pitchFamily="18" charset="0"/>
              </a:rPr>
              <a:t>Chức năng: </a:t>
            </a:r>
          </a:p>
          <a:p>
            <a:r>
              <a:rPr lang="vi-VN" sz="2400" dirty="0">
                <a:solidFill>
                  <a:srgbClr val="0070C0"/>
                </a:solidFill>
                <a:latin typeface="Times New Roman" pitchFamily="18" charset="0"/>
                <a:cs typeface="Times New Roman" pitchFamily="18" charset="0"/>
              </a:rPr>
              <a:t>+/ Tiếng dùng để cấu tạo từ </a:t>
            </a:r>
          </a:p>
          <a:p>
            <a:r>
              <a:rPr lang="vi-VN" sz="2400" dirty="0">
                <a:solidFill>
                  <a:srgbClr val="0070C0"/>
                </a:solidFill>
                <a:latin typeface="Times New Roman" pitchFamily="18" charset="0"/>
                <a:cs typeface="Times New Roman" pitchFamily="18" charset="0"/>
              </a:rPr>
              <a:t>+/ Từ dùng để đặt câu</a:t>
            </a:r>
          </a:p>
          <a:p>
            <a:r>
              <a:rPr lang="vi-VN" sz="2400" dirty="0">
                <a:solidFill>
                  <a:srgbClr val="0070C0"/>
                </a:solidFill>
                <a:latin typeface="Times New Roman" pitchFamily="18" charset="0"/>
                <a:cs typeface="Times New Roman" pitchFamily="18" charset="0"/>
              </a:rPr>
              <a:t>=&gt; Một tiếng được gọi là từ khi được dùng để đặt câu.</a:t>
            </a:r>
          </a:p>
          <a:p>
            <a:r>
              <a:rPr lang="vi-VN" sz="2400" dirty="0">
                <a:solidFill>
                  <a:srgbClr val="0070C0"/>
                </a:solidFill>
                <a:latin typeface="Times New Roman" pitchFamily="18" charset="0"/>
                <a:cs typeface="Times New Roman" pitchFamily="18" charset="0"/>
              </a:rPr>
              <a:t>Một từ có thể gồm một hoặc nhiều tiếng</a:t>
            </a:r>
            <a:r>
              <a:rPr lang="vi-VN" sz="2400" dirty="0">
                <a:latin typeface="Times New Roman" pitchFamily="18" charset="0"/>
                <a:cs typeface="Times New Roman" pitchFamily="18" charset="0"/>
              </a:rPr>
              <a:t>.</a:t>
            </a:r>
          </a:p>
          <a:p>
            <a:pPr marL="285750" indent="-285750">
              <a:buFontTx/>
              <a:buChar char="-"/>
            </a:pPr>
            <a:endParaRPr lang="vi-VN" dirty="0"/>
          </a:p>
        </p:txBody>
      </p:sp>
    </p:spTree>
    <p:extLst>
      <p:ext uri="{BB962C8B-B14F-4D97-AF65-F5344CB8AC3E}">
        <p14:creationId xmlns:p14="http://schemas.microsoft.com/office/powerpoint/2010/main" val="7882592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C14E1-9C73-4E64-A121-55B5F797B0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57150"/>
            <a:ext cx="3107152" cy="1204800"/>
          </a:xfrm>
          <a:prstGeom prst="rect">
            <a:avLst/>
          </a:prstGeom>
        </p:spPr>
      </p:pic>
      <p:sp>
        <p:nvSpPr>
          <p:cNvPr id="4" name="TextBox 3">
            <a:extLst>
              <a:ext uri="{FF2B5EF4-FFF2-40B4-BE49-F238E27FC236}">
                <a16:creationId xmlns:a16="http://schemas.microsoft.com/office/drawing/2014/main" id="{3A70F393-D0D7-4BFB-B1AF-4F010DFBB1E9}"/>
              </a:ext>
            </a:extLst>
          </p:cNvPr>
          <p:cNvSpPr txBox="1"/>
          <p:nvPr/>
        </p:nvSpPr>
        <p:spPr>
          <a:xfrm>
            <a:off x="765803" y="563939"/>
            <a:ext cx="2282197" cy="430887"/>
          </a:xfrm>
          <a:prstGeom prst="rect">
            <a:avLst/>
          </a:prstGeom>
          <a:noFill/>
        </p:spPr>
        <p:txBody>
          <a:bodyPr wrap="square" rtlCol="0">
            <a:spAutoFit/>
          </a:bodyPr>
          <a:lstStyle/>
          <a:p>
            <a:r>
              <a:rPr lang="nl-NL" sz="2200" b="1" dirty="0">
                <a:solidFill>
                  <a:srgbClr val="0070C0"/>
                </a:solidFill>
                <a:latin typeface="Times New Roman" pitchFamily="18" charset="0"/>
                <a:cs typeface="Times New Roman" pitchFamily="18" charset="0"/>
              </a:rPr>
              <a:t>Từ đơn, từ phức</a:t>
            </a:r>
            <a:endParaRPr lang="en-US" sz="2200" dirty="0">
              <a:solidFill>
                <a:srgbClr val="0070C0"/>
              </a:solidFill>
              <a:latin typeface="Times New Roman" pitchFamily="18" charset="0"/>
              <a:cs typeface="Times New Roman" pitchFamily="18" charset="0"/>
            </a:endParaRPr>
          </a:p>
        </p:txBody>
      </p:sp>
      <p:sp>
        <p:nvSpPr>
          <p:cNvPr id="5" name="Rectangle 4"/>
          <p:cNvSpPr/>
          <p:nvPr/>
        </p:nvSpPr>
        <p:spPr>
          <a:xfrm>
            <a:off x="1295400" y="1128719"/>
            <a:ext cx="7543800" cy="1938992"/>
          </a:xfrm>
          <a:prstGeom prst="rect">
            <a:avLst/>
          </a:prstGeom>
        </p:spPr>
        <p:txBody>
          <a:bodyPr wrap="square">
            <a:spAutoFit/>
          </a:bodyPr>
          <a:lstStyle/>
          <a:p>
            <a:r>
              <a:rPr lang="vi-VN" sz="2400" b="1" dirty="0" smtClean="0">
                <a:solidFill>
                  <a:srgbClr val="0070C0"/>
                </a:solidFill>
                <a:latin typeface="Times New Roman" pitchFamily="18" charset="0"/>
                <a:cs typeface="Times New Roman" pitchFamily="18" charset="0"/>
              </a:rPr>
              <a:t>Từ </a:t>
            </a:r>
            <a:r>
              <a:rPr lang="en-US" sz="2400" b="1" dirty="0" smtClean="0">
                <a:solidFill>
                  <a:srgbClr val="0070C0"/>
                </a:solidFill>
                <a:latin typeface="Times New Roman" pitchFamily="18" charset="0"/>
                <a:cs typeface="Times New Roman" pitchFamily="18" charset="0"/>
              </a:rPr>
              <a:t>xét về cấu tạo:</a:t>
            </a:r>
            <a:endParaRPr lang="vi-VN" sz="2400" b="1" dirty="0">
              <a:solidFill>
                <a:srgbClr val="0070C0"/>
              </a:solidFill>
              <a:latin typeface="Times New Roman" pitchFamily="18" charset="0"/>
              <a:cs typeface="Times New Roman" pitchFamily="18" charset="0"/>
            </a:endParaRPr>
          </a:p>
          <a:p>
            <a:r>
              <a:rPr lang="en-US" sz="2400" b="1" dirty="0" smtClean="0">
                <a:solidFill>
                  <a:srgbClr val="0070C0"/>
                </a:solidFill>
                <a:latin typeface="Times New Roman" pitchFamily="18" charset="0"/>
                <a:cs typeface="Times New Roman" pitchFamily="18" charset="0"/>
              </a:rPr>
              <a:t>- Từ </a:t>
            </a:r>
            <a:r>
              <a:rPr lang="en-US" sz="2400" b="1" dirty="0">
                <a:solidFill>
                  <a:srgbClr val="0070C0"/>
                </a:solidFill>
                <a:latin typeface="Times New Roman" pitchFamily="18" charset="0"/>
                <a:cs typeface="Times New Roman" pitchFamily="18" charset="0"/>
              </a:rPr>
              <a:t>đơn</a:t>
            </a:r>
            <a:r>
              <a:rPr lang="vi-VN" sz="2400" b="1" dirty="0">
                <a:solidFill>
                  <a:srgbClr val="0070C0"/>
                </a:solidFill>
                <a:latin typeface="Times New Roman" pitchFamily="18" charset="0"/>
                <a:cs typeface="Times New Roman" pitchFamily="18" charset="0"/>
              </a:rPr>
              <a:t>: có một tiếng</a:t>
            </a:r>
            <a:endParaRPr lang="en-US" sz="2400" b="1" dirty="0">
              <a:solidFill>
                <a:srgbClr val="0070C0"/>
              </a:solidFill>
              <a:latin typeface="Times New Roman" pitchFamily="18" charset="0"/>
              <a:cs typeface="Times New Roman" pitchFamily="18" charset="0"/>
            </a:endParaRPr>
          </a:p>
          <a:p>
            <a:r>
              <a:rPr lang="en-US" sz="2400" b="1" dirty="0" smtClean="0">
                <a:solidFill>
                  <a:srgbClr val="0070C0"/>
                </a:solidFill>
                <a:latin typeface="Times New Roman" pitchFamily="18" charset="0"/>
                <a:cs typeface="Times New Roman" pitchFamily="18" charset="0"/>
              </a:rPr>
              <a:t>- </a:t>
            </a:r>
            <a:r>
              <a:rPr lang="en-US" sz="2400" b="1" dirty="0">
                <a:solidFill>
                  <a:srgbClr val="0070C0"/>
                </a:solidFill>
                <a:latin typeface="Times New Roman" pitchFamily="18" charset="0"/>
                <a:cs typeface="Times New Roman" pitchFamily="18" charset="0"/>
              </a:rPr>
              <a:t>T</a:t>
            </a:r>
            <a:r>
              <a:rPr lang="vi-VN" sz="2400" b="1" dirty="0">
                <a:solidFill>
                  <a:srgbClr val="0070C0"/>
                </a:solidFill>
                <a:latin typeface="Times New Roman" pitchFamily="18" charset="0"/>
                <a:cs typeface="Times New Roman" pitchFamily="18" charset="0"/>
              </a:rPr>
              <a:t>ừ phức: hai hay nhiều </a:t>
            </a:r>
            <a:r>
              <a:rPr lang="en-US" sz="2400" b="1" dirty="0" smtClean="0">
                <a:solidFill>
                  <a:srgbClr val="0070C0"/>
                </a:solidFill>
                <a:latin typeface="Times New Roman" pitchFamily="18" charset="0"/>
                <a:cs typeface="Times New Roman" pitchFamily="18" charset="0"/>
              </a:rPr>
              <a:t>tiếng</a:t>
            </a:r>
            <a:endParaRPr lang="vi-VN" sz="2400" b="1" dirty="0">
              <a:solidFill>
                <a:srgbClr val="0070C0"/>
              </a:solidFill>
              <a:latin typeface="Times New Roman" pitchFamily="18" charset="0"/>
              <a:cs typeface="Times New Roman" pitchFamily="18" charset="0"/>
            </a:endParaRPr>
          </a:p>
          <a:p>
            <a:r>
              <a:rPr lang="vi-VN" sz="2400" b="1" dirty="0">
                <a:solidFill>
                  <a:srgbClr val="0070C0"/>
                </a:solidFill>
                <a:latin typeface="Times New Roman" pitchFamily="18" charset="0"/>
                <a:cs typeface="Times New Roman" pitchFamily="18" charset="0"/>
              </a:rPr>
              <a:t>+/ </a:t>
            </a:r>
            <a:r>
              <a:rPr lang="en-US" sz="2400" b="1" dirty="0">
                <a:solidFill>
                  <a:srgbClr val="0070C0"/>
                </a:solidFill>
                <a:latin typeface="Times New Roman" pitchFamily="18" charset="0"/>
                <a:cs typeface="Times New Roman" pitchFamily="18" charset="0"/>
              </a:rPr>
              <a:t>Từ ghép</a:t>
            </a:r>
            <a:r>
              <a:rPr lang="vi-VN" sz="2400" b="1" dirty="0">
                <a:solidFill>
                  <a:srgbClr val="0070C0"/>
                </a:solidFill>
                <a:latin typeface="Times New Roman" pitchFamily="18" charset="0"/>
                <a:cs typeface="Times New Roman" pitchFamily="18" charset="0"/>
              </a:rPr>
              <a:t>: quan hệ về </a:t>
            </a:r>
            <a:r>
              <a:rPr lang="vi-VN" sz="2400" b="1" dirty="0" smtClean="0">
                <a:solidFill>
                  <a:srgbClr val="0070C0"/>
                </a:solidFill>
                <a:latin typeface="Times New Roman" pitchFamily="18" charset="0"/>
                <a:cs typeface="Times New Roman" pitchFamily="18" charset="0"/>
              </a:rPr>
              <a:t>nghĩa</a:t>
            </a:r>
            <a:endParaRPr lang="en-US" sz="2400" b="1" dirty="0" smtClean="0">
              <a:solidFill>
                <a:srgbClr val="0070C0"/>
              </a:solidFill>
              <a:latin typeface="Times New Roman" pitchFamily="18" charset="0"/>
              <a:cs typeface="Times New Roman" pitchFamily="18" charset="0"/>
            </a:endParaRPr>
          </a:p>
          <a:p>
            <a:r>
              <a:rPr lang="vi-VN" sz="2400" b="1" dirty="0" smtClean="0">
                <a:solidFill>
                  <a:srgbClr val="0070C0"/>
                </a:solidFill>
                <a:latin typeface="Times New Roman" pitchFamily="18" charset="0"/>
                <a:cs typeface="Times New Roman" pitchFamily="18" charset="0"/>
              </a:rPr>
              <a:t>+/</a:t>
            </a:r>
            <a:r>
              <a:rPr lang="en-US" sz="2400" b="1" dirty="0">
                <a:solidFill>
                  <a:srgbClr val="0070C0"/>
                </a:solidFill>
                <a:latin typeface="Times New Roman" pitchFamily="18" charset="0"/>
                <a:cs typeface="Times New Roman" pitchFamily="18" charset="0"/>
              </a:rPr>
              <a:t>T</a:t>
            </a:r>
            <a:r>
              <a:rPr lang="vi-VN" sz="2400" b="1" dirty="0">
                <a:solidFill>
                  <a:srgbClr val="0070C0"/>
                </a:solidFill>
                <a:latin typeface="Times New Roman" pitchFamily="18" charset="0"/>
                <a:cs typeface="Times New Roman" pitchFamily="18" charset="0"/>
              </a:rPr>
              <a:t>ừ láy: quan hệ về </a:t>
            </a:r>
            <a:r>
              <a:rPr lang="vi-VN" sz="2400" b="1" dirty="0" smtClean="0">
                <a:solidFill>
                  <a:srgbClr val="0070C0"/>
                </a:solidFill>
                <a:latin typeface="Times New Roman" pitchFamily="18" charset="0"/>
                <a:cs typeface="Times New Roman" pitchFamily="18" charset="0"/>
              </a:rPr>
              <a:t>âm</a:t>
            </a:r>
            <a:endParaRPr lang="en-US" sz="24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8757374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10EB20-901E-4D7D-82BC-0F6ADEB9C7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4908932"/>
          </a:xfrm>
          <a:prstGeom prst="rect">
            <a:avLst/>
          </a:prstGeom>
        </p:spPr>
      </p:pic>
      <p:pic>
        <p:nvPicPr>
          <p:cNvPr id="5" name="Content Placeholder 4">
            <a:extLst>
              <a:ext uri="{FF2B5EF4-FFF2-40B4-BE49-F238E27FC236}">
                <a16:creationId xmlns:a16="http://schemas.microsoft.com/office/drawing/2014/main" id="{27C2CEA0-67D5-408D-B64F-FB51399E1B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6950" y="438050"/>
            <a:ext cx="3589818" cy="3589818"/>
          </a:xfrm>
        </p:spPr>
      </p:pic>
      <p:sp>
        <p:nvSpPr>
          <p:cNvPr id="6" name="TextBox 5">
            <a:extLst>
              <a:ext uri="{FF2B5EF4-FFF2-40B4-BE49-F238E27FC236}">
                <a16:creationId xmlns:a16="http://schemas.microsoft.com/office/drawing/2014/main" id="{CB80122F-29AA-43C4-94A5-E193CC59E72C}"/>
              </a:ext>
            </a:extLst>
          </p:cNvPr>
          <p:cNvSpPr txBox="1"/>
          <p:nvPr/>
        </p:nvSpPr>
        <p:spPr>
          <a:xfrm>
            <a:off x="3124200" y="1998288"/>
            <a:ext cx="2286000" cy="968535"/>
          </a:xfrm>
          <a:prstGeom prst="rect">
            <a:avLst/>
          </a:prstGeom>
          <a:noFill/>
        </p:spPr>
        <p:txBody>
          <a:bodyPr wrap="square" lIns="68580" tIns="34290" rIns="68580" bIns="34290" rtlCol="0">
            <a:spAutoFit/>
          </a:bodyPr>
          <a:lstStyle/>
          <a:p>
            <a:pPr algn="ctr">
              <a:lnSpc>
                <a:spcPct val="107000"/>
              </a:lnSpc>
              <a:spcBef>
                <a:spcPts val="450"/>
              </a:spcBef>
              <a:spcAft>
                <a:spcPts val="450"/>
              </a:spcAft>
            </a:pPr>
            <a:r>
              <a:rPr lang="en-US" sz="2800" b="1" kern="100" spc="-23" dirty="0" smtClean="0">
                <a:solidFill>
                  <a:srgbClr val="002060"/>
                </a:solidFill>
                <a:latin typeface="Times New Roman" panose="02020603050405020304" pitchFamily="18" charset="0"/>
                <a:ea typeface="SimSun" panose="02010600030101010101" pitchFamily="2" charset="-122"/>
                <a:cs typeface="Times New Roman" panose="02020603050405020304" pitchFamily="18" charset="0"/>
              </a:rPr>
              <a:t>THỰC HÀNH</a:t>
            </a:r>
            <a:endParaRPr lang="en-US" sz="28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2C1B36A-706A-4F00-94B7-FDA5A481B246}"/>
              </a:ext>
            </a:extLst>
          </p:cNvPr>
          <p:cNvSpPr txBox="1"/>
          <p:nvPr/>
        </p:nvSpPr>
        <p:spPr>
          <a:xfrm>
            <a:off x="3638842" y="938744"/>
            <a:ext cx="1246031" cy="392415"/>
          </a:xfrm>
          <a:prstGeom prst="rect">
            <a:avLst/>
          </a:prstGeom>
          <a:noFill/>
        </p:spPr>
        <p:txBody>
          <a:bodyPr wrap="square" lIns="68580" tIns="34290" rIns="68580" bIns="34290" rtlCol="0">
            <a:spAutoFit/>
          </a:bodyPr>
          <a:lstStyle/>
          <a:p>
            <a:pPr algn="ctr"/>
            <a:r>
              <a:rPr lang="en-US" sz="2100" dirty="0" smtClean="0">
                <a:solidFill>
                  <a:schemeClr val="bg1"/>
                </a:solidFill>
              </a:rPr>
              <a:t>PHẦN 2</a:t>
            </a:r>
            <a:endParaRPr lang="en-US" sz="2100" dirty="0">
              <a:solidFill>
                <a:schemeClr val="bg1"/>
              </a:solidFill>
            </a:endParaRPr>
          </a:p>
        </p:txBody>
      </p:sp>
    </p:spTree>
    <p:extLst>
      <p:ext uri="{BB962C8B-B14F-4D97-AF65-F5344CB8AC3E}">
        <p14:creationId xmlns:p14="http://schemas.microsoft.com/office/powerpoint/2010/main" val="34488080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C14E1-9C73-4E64-A121-55B5F797B0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9" y="57150"/>
            <a:ext cx="1668791" cy="1733550"/>
          </a:xfrm>
          <a:prstGeom prst="rect">
            <a:avLst/>
          </a:prstGeom>
        </p:spPr>
      </p:pic>
      <p:sp>
        <p:nvSpPr>
          <p:cNvPr id="4" name="TextBox 3">
            <a:extLst>
              <a:ext uri="{FF2B5EF4-FFF2-40B4-BE49-F238E27FC236}">
                <a16:creationId xmlns:a16="http://schemas.microsoft.com/office/drawing/2014/main" id="{3A70F393-D0D7-4BFB-B1AF-4F010DFBB1E9}"/>
              </a:ext>
            </a:extLst>
          </p:cNvPr>
          <p:cNvSpPr txBox="1"/>
          <p:nvPr/>
        </p:nvSpPr>
        <p:spPr>
          <a:xfrm>
            <a:off x="356458" y="831063"/>
            <a:ext cx="1091341" cy="523220"/>
          </a:xfrm>
          <a:prstGeom prst="rect">
            <a:avLst/>
          </a:prstGeom>
          <a:noFill/>
        </p:spPr>
        <p:txBody>
          <a:bodyPr wrap="square" rtlCol="0">
            <a:spAutoFit/>
          </a:bodyPr>
          <a:lstStyle/>
          <a:p>
            <a:pPr algn="ctr"/>
            <a:r>
              <a:rPr lang="en-US" sz="2800" b="1" dirty="0" err="1">
                <a:solidFill>
                  <a:srgbClr val="92D050"/>
                </a:solidFill>
              </a:rPr>
              <a:t>Bài</a:t>
            </a:r>
            <a:r>
              <a:rPr lang="en-US" sz="2800" b="1" dirty="0">
                <a:solidFill>
                  <a:srgbClr val="92D050"/>
                </a:solidFill>
              </a:rPr>
              <a:t> 1</a:t>
            </a:r>
          </a:p>
        </p:txBody>
      </p:sp>
      <p:pic>
        <p:nvPicPr>
          <p:cNvPr id="6" name="Picture 5">
            <a:extLst>
              <a:ext uri="{FF2B5EF4-FFF2-40B4-BE49-F238E27FC236}">
                <a16:creationId xmlns:a16="http://schemas.microsoft.com/office/drawing/2014/main" id="{2F4537BF-E9C7-43FE-8332-11F4F520C665}"/>
              </a:ext>
            </a:extLst>
          </p:cNvPr>
          <p:cNvPicPr>
            <a:picLocks noChangeAspect="1"/>
          </p:cNvPicPr>
          <p:nvPr/>
        </p:nvPicPr>
        <p:blipFill>
          <a:blip r:embed="rId3"/>
          <a:stretch>
            <a:fillRect/>
          </a:stretch>
        </p:blipFill>
        <p:spPr>
          <a:xfrm>
            <a:off x="1563661" y="1092672"/>
            <a:ext cx="7123139" cy="3307878"/>
          </a:xfrm>
          <a:prstGeom prst="rect">
            <a:avLst/>
          </a:prstGeom>
        </p:spPr>
      </p:pic>
    </p:spTree>
    <p:extLst>
      <p:ext uri="{BB962C8B-B14F-4D97-AF65-F5344CB8AC3E}">
        <p14:creationId xmlns:p14="http://schemas.microsoft.com/office/powerpoint/2010/main" val="40141772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C14E1-9C73-4E64-A121-55B5F797B0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97" y="57150"/>
            <a:ext cx="1668791" cy="1733550"/>
          </a:xfrm>
          <a:prstGeom prst="rect">
            <a:avLst/>
          </a:prstGeom>
        </p:spPr>
      </p:pic>
      <p:sp>
        <p:nvSpPr>
          <p:cNvPr id="4" name="TextBox 3">
            <a:extLst>
              <a:ext uri="{FF2B5EF4-FFF2-40B4-BE49-F238E27FC236}">
                <a16:creationId xmlns:a16="http://schemas.microsoft.com/office/drawing/2014/main" id="{3A70F393-D0D7-4BFB-B1AF-4F010DFBB1E9}"/>
              </a:ext>
            </a:extLst>
          </p:cNvPr>
          <p:cNvSpPr txBox="1"/>
          <p:nvPr/>
        </p:nvSpPr>
        <p:spPr>
          <a:xfrm>
            <a:off x="335910" y="831063"/>
            <a:ext cx="1035689" cy="523220"/>
          </a:xfrm>
          <a:prstGeom prst="rect">
            <a:avLst/>
          </a:prstGeom>
          <a:noFill/>
        </p:spPr>
        <p:txBody>
          <a:bodyPr wrap="square" rtlCol="0">
            <a:spAutoFit/>
          </a:bodyPr>
          <a:lstStyle/>
          <a:p>
            <a:pPr algn="ctr"/>
            <a:r>
              <a:rPr lang="en-US" sz="2800" b="1" dirty="0" err="1">
                <a:solidFill>
                  <a:srgbClr val="92D050"/>
                </a:solidFill>
              </a:rPr>
              <a:t>Bài</a:t>
            </a:r>
            <a:r>
              <a:rPr lang="en-US" sz="2800" b="1" dirty="0">
                <a:solidFill>
                  <a:srgbClr val="92D050"/>
                </a:solidFill>
              </a:rPr>
              <a:t> 1</a:t>
            </a:r>
          </a:p>
        </p:txBody>
      </p:sp>
      <p:pic>
        <p:nvPicPr>
          <p:cNvPr id="5" name="Picture 4">
            <a:extLst>
              <a:ext uri="{FF2B5EF4-FFF2-40B4-BE49-F238E27FC236}">
                <a16:creationId xmlns:a16="http://schemas.microsoft.com/office/drawing/2014/main" id="{F679F34D-491B-4A5C-95FB-053B6D4D3D19}"/>
              </a:ext>
            </a:extLst>
          </p:cNvPr>
          <p:cNvPicPr>
            <a:picLocks noChangeAspect="1"/>
          </p:cNvPicPr>
          <p:nvPr/>
        </p:nvPicPr>
        <p:blipFill>
          <a:blip r:embed="rId3"/>
          <a:stretch>
            <a:fillRect/>
          </a:stretch>
        </p:blipFill>
        <p:spPr>
          <a:xfrm>
            <a:off x="1600200" y="285750"/>
            <a:ext cx="7162800" cy="4343400"/>
          </a:xfrm>
          <a:prstGeom prst="rect">
            <a:avLst/>
          </a:prstGeom>
        </p:spPr>
      </p:pic>
    </p:spTree>
    <p:extLst>
      <p:ext uri="{BB962C8B-B14F-4D97-AF65-F5344CB8AC3E}">
        <p14:creationId xmlns:p14="http://schemas.microsoft.com/office/powerpoint/2010/main" val="6551368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BC7E02-B45F-467C-A33F-43FD75DBC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065" y="0"/>
            <a:ext cx="1668791" cy="1733550"/>
          </a:xfrm>
          <a:prstGeom prst="rect">
            <a:avLst/>
          </a:prstGeom>
        </p:spPr>
      </p:pic>
      <p:sp>
        <p:nvSpPr>
          <p:cNvPr id="3" name="TextBox 2">
            <a:extLst>
              <a:ext uri="{FF2B5EF4-FFF2-40B4-BE49-F238E27FC236}">
                <a16:creationId xmlns:a16="http://schemas.microsoft.com/office/drawing/2014/main" id="{0B5DE406-AE74-4C1C-BA6C-38B36F4BCBAA}"/>
              </a:ext>
            </a:extLst>
          </p:cNvPr>
          <p:cNvSpPr txBox="1"/>
          <p:nvPr/>
        </p:nvSpPr>
        <p:spPr>
          <a:xfrm>
            <a:off x="630382" y="670213"/>
            <a:ext cx="722340" cy="707886"/>
          </a:xfrm>
          <a:prstGeom prst="rect">
            <a:avLst/>
          </a:prstGeom>
          <a:noFill/>
        </p:spPr>
        <p:txBody>
          <a:bodyPr wrap="square" rtlCol="0">
            <a:spAutoFit/>
          </a:bodyPr>
          <a:lstStyle/>
          <a:p>
            <a:pPr algn="ctr"/>
            <a:r>
              <a:rPr lang="en-US" sz="2000" b="1" dirty="0" err="1">
                <a:solidFill>
                  <a:srgbClr val="92D050"/>
                </a:solidFill>
              </a:rPr>
              <a:t>Bài</a:t>
            </a:r>
            <a:r>
              <a:rPr lang="en-US" sz="2000" b="1" dirty="0">
                <a:solidFill>
                  <a:srgbClr val="92D050"/>
                </a:solidFill>
              </a:rPr>
              <a:t> 2,3,4</a:t>
            </a:r>
          </a:p>
        </p:txBody>
      </p:sp>
      <p:grpSp>
        <p:nvGrpSpPr>
          <p:cNvPr id="4" name="Group 3">
            <a:extLst>
              <a:ext uri="{FF2B5EF4-FFF2-40B4-BE49-F238E27FC236}">
                <a16:creationId xmlns:a16="http://schemas.microsoft.com/office/drawing/2014/main" id="{083D51E4-701B-4492-8607-BB98C718812B}"/>
              </a:ext>
            </a:extLst>
          </p:cNvPr>
          <p:cNvGrpSpPr/>
          <p:nvPr/>
        </p:nvGrpSpPr>
        <p:grpSpPr bwMode="auto">
          <a:xfrm>
            <a:off x="2051840" y="1230080"/>
            <a:ext cx="494665" cy="515093"/>
            <a:chOff x="0" y="0"/>
            <a:chExt cx="4275203" cy="4821656"/>
          </a:xfrm>
        </p:grpSpPr>
        <p:grpSp>
          <p:nvGrpSpPr>
            <p:cNvPr id="5" name="Group 4">
              <a:extLst>
                <a:ext uri="{FF2B5EF4-FFF2-40B4-BE49-F238E27FC236}">
                  <a16:creationId xmlns:a16="http://schemas.microsoft.com/office/drawing/2014/main" id="{38BED66A-2B0D-4BAC-A762-2BF2D6C0D5FA}"/>
                </a:ext>
              </a:extLst>
            </p:cNvPr>
            <p:cNvGrpSpPr/>
            <p:nvPr/>
          </p:nvGrpSpPr>
          <p:grpSpPr bwMode="auto">
            <a:xfrm>
              <a:off x="0" y="548807"/>
              <a:ext cx="4275203" cy="4272849"/>
              <a:chOff x="0" y="548849"/>
              <a:chExt cx="2744788" cy="2743276"/>
            </a:xfrm>
          </p:grpSpPr>
          <p:sp>
            <p:nvSpPr>
              <p:cNvPr id="19" name="Oval 18">
                <a:extLst>
                  <a:ext uri="{FF2B5EF4-FFF2-40B4-BE49-F238E27FC236}">
                    <a16:creationId xmlns:a16="http://schemas.microsoft.com/office/drawing/2014/main" id="{8626BE43-D256-437F-B321-337236E5AC14}"/>
                  </a:ext>
                </a:extLst>
              </p:cNvPr>
              <p:cNvSpPr/>
              <p:nvPr/>
            </p:nvSpPr>
            <p:spPr bwMode="auto">
              <a:xfrm>
                <a:off x="0" y="548925"/>
                <a:ext cx="2741613" cy="274002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20" name="Freeform: Shape 19">
                <a:extLst>
                  <a:ext uri="{FF2B5EF4-FFF2-40B4-BE49-F238E27FC236}">
                    <a16:creationId xmlns:a16="http://schemas.microsoft.com/office/drawing/2014/main" id="{9345163A-0A2F-4BBE-9653-BE174F0209B7}"/>
                  </a:ext>
                </a:extLst>
              </p:cNvPr>
              <p:cNvSpPr/>
              <p:nvPr/>
            </p:nvSpPr>
            <p:spPr bwMode="auto">
              <a:xfrm>
                <a:off x="0" y="548849"/>
                <a:ext cx="2744788" cy="2743276"/>
              </a:xfrm>
              <a:custGeom>
                <a:avLst/>
                <a:gdLst/>
                <a:ahLst/>
                <a:cxnLst>
                  <a:cxn ang="0">
                    <a:pos x="0" y="604"/>
                  </a:cxn>
                  <a:cxn ang="0">
                    <a:pos x="604" y="1208"/>
                  </a:cxn>
                  <a:cxn ang="0">
                    <a:pos x="1208" y="604"/>
                  </a:cxn>
                  <a:cxn ang="0">
                    <a:pos x="604" y="0"/>
                  </a:cxn>
                  <a:cxn ang="0">
                    <a:pos x="0" y="604"/>
                  </a:cxn>
                  <a:cxn ang="0">
                    <a:pos x="71" y="604"/>
                  </a:cxn>
                  <a:cxn ang="0">
                    <a:pos x="604" y="72"/>
                  </a:cxn>
                  <a:cxn ang="0">
                    <a:pos x="1136" y="604"/>
                  </a:cxn>
                  <a:cxn ang="0">
                    <a:pos x="604" y="1136"/>
                  </a:cxn>
                  <a:cxn ang="0">
                    <a:pos x="71" y="604"/>
                  </a:cxn>
                </a:cxnLst>
                <a:rect l="0" t="0" r="r" b="b"/>
                <a:pathLst>
                  <a:path w="1208" h="1208">
                    <a:moveTo>
                      <a:pt x="0" y="604"/>
                    </a:moveTo>
                    <a:cubicBezTo>
                      <a:pt x="0" y="937"/>
                      <a:pt x="271" y="1208"/>
                      <a:pt x="604" y="1208"/>
                    </a:cubicBezTo>
                    <a:cubicBezTo>
                      <a:pt x="937" y="1208"/>
                      <a:pt x="1208" y="937"/>
                      <a:pt x="1208" y="604"/>
                    </a:cubicBezTo>
                    <a:cubicBezTo>
                      <a:pt x="1208" y="271"/>
                      <a:pt x="937" y="0"/>
                      <a:pt x="604" y="0"/>
                    </a:cubicBezTo>
                    <a:cubicBezTo>
                      <a:pt x="271" y="0"/>
                      <a:pt x="0" y="271"/>
                      <a:pt x="0" y="604"/>
                    </a:cubicBezTo>
                    <a:close/>
                    <a:moveTo>
                      <a:pt x="71" y="604"/>
                    </a:moveTo>
                    <a:cubicBezTo>
                      <a:pt x="71" y="310"/>
                      <a:pt x="310" y="72"/>
                      <a:pt x="604" y="72"/>
                    </a:cubicBezTo>
                    <a:cubicBezTo>
                      <a:pt x="897" y="72"/>
                      <a:pt x="1136" y="310"/>
                      <a:pt x="1136" y="604"/>
                    </a:cubicBezTo>
                    <a:cubicBezTo>
                      <a:pt x="1136" y="897"/>
                      <a:pt x="897" y="1136"/>
                      <a:pt x="604" y="1136"/>
                    </a:cubicBezTo>
                    <a:cubicBezTo>
                      <a:pt x="310" y="1136"/>
                      <a:pt x="71" y="897"/>
                      <a:pt x="71" y="604"/>
                    </a:cubicBezTo>
                    <a:close/>
                  </a:path>
                </a:pathLst>
              </a:custGeom>
              <a:solidFill>
                <a:schemeClr val="accent2"/>
              </a:solidFill>
              <a:ln w="9525">
                <a:noFill/>
                <a:round/>
              </a:ln>
            </p:spPr>
            <p:txBody>
              <a:bodyPr anchor="ctr"/>
              <a:lstStyle/>
              <a:p>
                <a:endParaRPr lang="en-US"/>
              </a:p>
            </p:txBody>
          </p:sp>
          <p:sp>
            <p:nvSpPr>
              <p:cNvPr id="21" name="Freeform: Shape 20">
                <a:extLst>
                  <a:ext uri="{FF2B5EF4-FFF2-40B4-BE49-F238E27FC236}">
                    <a16:creationId xmlns:a16="http://schemas.microsoft.com/office/drawing/2014/main" id="{85FF8642-BA6C-4713-842B-2527DBBE8181}"/>
                  </a:ext>
                </a:extLst>
              </p:cNvPr>
              <p:cNvSpPr/>
              <p:nvPr/>
            </p:nvSpPr>
            <p:spPr bwMode="auto">
              <a:xfrm>
                <a:off x="377377" y="926364"/>
                <a:ext cx="1987518" cy="1985729"/>
              </a:xfrm>
              <a:custGeom>
                <a:avLst/>
                <a:gdLst/>
                <a:ahLst/>
                <a:cxnLst>
                  <a:cxn ang="0">
                    <a:pos x="0" y="437"/>
                  </a:cxn>
                  <a:cxn ang="0">
                    <a:pos x="438" y="874"/>
                  </a:cxn>
                  <a:cxn ang="0">
                    <a:pos x="875" y="437"/>
                  </a:cxn>
                  <a:cxn ang="0">
                    <a:pos x="438" y="0"/>
                  </a:cxn>
                  <a:cxn ang="0">
                    <a:pos x="0" y="437"/>
                  </a:cxn>
                  <a:cxn ang="0">
                    <a:pos x="72" y="437"/>
                  </a:cxn>
                  <a:cxn ang="0">
                    <a:pos x="438" y="71"/>
                  </a:cxn>
                  <a:cxn ang="0">
                    <a:pos x="803" y="437"/>
                  </a:cxn>
                  <a:cxn ang="0">
                    <a:pos x="438" y="802"/>
                  </a:cxn>
                  <a:cxn ang="0">
                    <a:pos x="72" y="437"/>
                  </a:cxn>
                </a:cxnLst>
                <a:rect l="0" t="0" r="r" b="b"/>
                <a:pathLst>
                  <a:path w="875" h="874">
                    <a:moveTo>
                      <a:pt x="0" y="437"/>
                    </a:moveTo>
                    <a:cubicBezTo>
                      <a:pt x="0" y="678"/>
                      <a:pt x="197" y="874"/>
                      <a:pt x="438" y="874"/>
                    </a:cubicBezTo>
                    <a:cubicBezTo>
                      <a:pt x="679" y="874"/>
                      <a:pt x="875" y="678"/>
                      <a:pt x="875" y="437"/>
                    </a:cubicBezTo>
                    <a:cubicBezTo>
                      <a:pt x="875" y="196"/>
                      <a:pt x="679" y="0"/>
                      <a:pt x="438" y="0"/>
                    </a:cubicBezTo>
                    <a:cubicBezTo>
                      <a:pt x="197" y="0"/>
                      <a:pt x="0" y="196"/>
                      <a:pt x="0" y="437"/>
                    </a:cubicBezTo>
                    <a:close/>
                    <a:moveTo>
                      <a:pt x="72" y="437"/>
                    </a:moveTo>
                    <a:cubicBezTo>
                      <a:pt x="72" y="235"/>
                      <a:pt x="236" y="71"/>
                      <a:pt x="438" y="71"/>
                    </a:cubicBezTo>
                    <a:cubicBezTo>
                      <a:pt x="639" y="71"/>
                      <a:pt x="803" y="235"/>
                      <a:pt x="803" y="437"/>
                    </a:cubicBezTo>
                    <a:cubicBezTo>
                      <a:pt x="803" y="638"/>
                      <a:pt x="639" y="802"/>
                      <a:pt x="438" y="802"/>
                    </a:cubicBezTo>
                    <a:cubicBezTo>
                      <a:pt x="236" y="802"/>
                      <a:pt x="72" y="638"/>
                      <a:pt x="72" y="437"/>
                    </a:cubicBezTo>
                    <a:close/>
                  </a:path>
                </a:pathLst>
              </a:custGeom>
              <a:solidFill>
                <a:schemeClr val="accent1"/>
              </a:solidFill>
              <a:ln w="9525">
                <a:noFill/>
                <a:round/>
              </a:ln>
            </p:spPr>
            <p:txBody>
              <a:bodyPr anchor="ctr"/>
              <a:lstStyle/>
              <a:p>
                <a:endParaRPr lang="en-US"/>
              </a:p>
            </p:txBody>
          </p:sp>
          <p:sp>
            <p:nvSpPr>
              <p:cNvPr id="22" name="Freeform: Shape 21">
                <a:extLst>
                  <a:ext uri="{FF2B5EF4-FFF2-40B4-BE49-F238E27FC236}">
                    <a16:creationId xmlns:a16="http://schemas.microsoft.com/office/drawing/2014/main" id="{27BDB3B1-DFC1-40BA-B773-74E3C33FB908}"/>
                  </a:ext>
                </a:extLst>
              </p:cNvPr>
              <p:cNvSpPr/>
              <p:nvPr/>
            </p:nvSpPr>
            <p:spPr bwMode="auto">
              <a:xfrm>
                <a:off x="757270" y="1305138"/>
                <a:ext cx="1228991" cy="1228182"/>
              </a:xfrm>
              <a:custGeom>
                <a:avLst/>
                <a:gdLst/>
                <a:ahLst/>
                <a:cxnLst>
                  <a:cxn ang="0">
                    <a:pos x="0" y="271"/>
                  </a:cxn>
                  <a:cxn ang="0">
                    <a:pos x="271" y="541"/>
                  </a:cxn>
                  <a:cxn ang="0">
                    <a:pos x="541" y="271"/>
                  </a:cxn>
                  <a:cxn ang="0">
                    <a:pos x="271" y="0"/>
                  </a:cxn>
                  <a:cxn ang="0">
                    <a:pos x="0" y="271"/>
                  </a:cxn>
                  <a:cxn ang="0">
                    <a:pos x="72" y="271"/>
                  </a:cxn>
                  <a:cxn ang="0">
                    <a:pos x="271" y="72"/>
                  </a:cxn>
                  <a:cxn ang="0">
                    <a:pos x="469" y="271"/>
                  </a:cxn>
                  <a:cxn ang="0">
                    <a:pos x="271" y="470"/>
                  </a:cxn>
                  <a:cxn ang="0">
                    <a:pos x="72" y="271"/>
                  </a:cxn>
                </a:cxnLst>
                <a:rect l="0" t="0" r="r" b="b"/>
                <a:pathLst>
                  <a:path w="541" h="541">
                    <a:moveTo>
                      <a:pt x="0" y="271"/>
                    </a:moveTo>
                    <a:cubicBezTo>
                      <a:pt x="0" y="420"/>
                      <a:pt x="122" y="541"/>
                      <a:pt x="271" y="541"/>
                    </a:cubicBezTo>
                    <a:cubicBezTo>
                      <a:pt x="420" y="541"/>
                      <a:pt x="541" y="420"/>
                      <a:pt x="541" y="271"/>
                    </a:cubicBezTo>
                    <a:cubicBezTo>
                      <a:pt x="541" y="122"/>
                      <a:pt x="420" y="0"/>
                      <a:pt x="271" y="0"/>
                    </a:cubicBezTo>
                    <a:cubicBezTo>
                      <a:pt x="122" y="0"/>
                      <a:pt x="0" y="122"/>
                      <a:pt x="0" y="271"/>
                    </a:cubicBezTo>
                    <a:close/>
                    <a:moveTo>
                      <a:pt x="72" y="271"/>
                    </a:moveTo>
                    <a:cubicBezTo>
                      <a:pt x="72" y="161"/>
                      <a:pt x="161" y="72"/>
                      <a:pt x="271" y="72"/>
                    </a:cubicBezTo>
                    <a:cubicBezTo>
                      <a:pt x="380" y="72"/>
                      <a:pt x="469" y="161"/>
                      <a:pt x="469" y="271"/>
                    </a:cubicBezTo>
                    <a:cubicBezTo>
                      <a:pt x="469" y="380"/>
                      <a:pt x="380" y="470"/>
                      <a:pt x="271" y="470"/>
                    </a:cubicBezTo>
                    <a:cubicBezTo>
                      <a:pt x="161" y="470"/>
                      <a:pt x="72" y="380"/>
                      <a:pt x="72" y="271"/>
                    </a:cubicBezTo>
                    <a:close/>
                  </a:path>
                </a:pathLst>
              </a:custGeom>
              <a:solidFill>
                <a:schemeClr val="accent2"/>
              </a:solidFill>
              <a:ln w="9525">
                <a:noFill/>
                <a:round/>
              </a:ln>
            </p:spPr>
            <p:txBody>
              <a:bodyPr anchor="ctr"/>
              <a:lstStyle/>
              <a:p>
                <a:endParaRPr lang="en-US"/>
              </a:p>
            </p:txBody>
          </p:sp>
          <p:sp>
            <p:nvSpPr>
              <p:cNvPr id="23" name="Oval 22">
                <a:extLst>
                  <a:ext uri="{FF2B5EF4-FFF2-40B4-BE49-F238E27FC236}">
                    <a16:creationId xmlns:a16="http://schemas.microsoft.com/office/drawing/2014/main" id="{E5A488F9-1299-49B2-8D30-424690F4A3D0}"/>
                  </a:ext>
                </a:extLst>
              </p:cNvPr>
              <p:cNvSpPr/>
              <p:nvPr/>
            </p:nvSpPr>
            <p:spPr bwMode="auto">
              <a:xfrm>
                <a:off x="1137162" y="1683911"/>
                <a:ext cx="469206" cy="471894"/>
              </a:xfrm>
              <a:prstGeom prst="ellipse">
                <a:avLst/>
              </a:prstGeom>
              <a:solidFill>
                <a:schemeClr val="accent1"/>
              </a:solidFill>
              <a:ln w="9525">
                <a:noFill/>
                <a:round/>
              </a:ln>
            </p:spPr>
            <p:txBody>
              <a:bodyPr anchor="ctr"/>
              <a:lstStyle/>
              <a:p>
                <a:endParaRPr lang="en-US"/>
              </a:p>
            </p:txBody>
          </p:sp>
        </p:grpSp>
        <p:grpSp>
          <p:nvGrpSpPr>
            <p:cNvPr id="6" name="Group 5">
              <a:extLst>
                <a:ext uri="{FF2B5EF4-FFF2-40B4-BE49-F238E27FC236}">
                  <a16:creationId xmlns:a16="http://schemas.microsoft.com/office/drawing/2014/main" id="{D246DCF1-D0DF-4B8B-B051-CC04A01A106D}"/>
                </a:ext>
              </a:extLst>
            </p:cNvPr>
            <p:cNvGrpSpPr/>
            <p:nvPr/>
          </p:nvGrpSpPr>
          <p:grpSpPr bwMode="auto">
            <a:xfrm>
              <a:off x="2129763" y="0"/>
              <a:ext cx="1574261" cy="2714631"/>
              <a:chOff x="2129473" y="0"/>
              <a:chExt cx="1010715" cy="1742861"/>
            </a:xfrm>
          </p:grpSpPr>
          <p:sp>
            <p:nvSpPr>
              <p:cNvPr id="7" name="Freeform: Shape 6">
                <a:extLst>
                  <a:ext uri="{FF2B5EF4-FFF2-40B4-BE49-F238E27FC236}">
                    <a16:creationId xmlns:a16="http://schemas.microsoft.com/office/drawing/2014/main" id="{CD96E62C-4D19-421A-9F25-A4CCF7F41F41}"/>
                  </a:ext>
                </a:extLst>
              </p:cNvPr>
              <p:cNvSpPr/>
              <p:nvPr/>
            </p:nvSpPr>
            <p:spPr bwMode="auto">
              <a:xfrm>
                <a:off x="2424225" y="0"/>
                <a:ext cx="457200" cy="658812"/>
              </a:xfrm>
              <a:custGeom>
                <a:avLst/>
                <a:gdLst>
                  <a:gd name="T0" fmla="*/ 152 w 201"/>
                  <a:gd name="T1" fmla="*/ 118 h 290"/>
                  <a:gd name="T2" fmla="*/ 83 w 201"/>
                  <a:gd name="T3" fmla="*/ 290 h 290"/>
                  <a:gd name="T4" fmla="*/ 152 w 201"/>
                  <a:gd name="T5" fmla="*/ 118 h 290"/>
                  <a:gd name="T6" fmla="*/ 0 60000 65536"/>
                  <a:gd name="T7" fmla="*/ 0 60000 65536"/>
                  <a:gd name="T8" fmla="*/ 0 60000 65536"/>
                  <a:gd name="T9" fmla="*/ 0 w 201"/>
                  <a:gd name="T10" fmla="*/ 0 h 290"/>
                  <a:gd name="T11" fmla="*/ 201 w 201"/>
                  <a:gd name="T12" fmla="*/ 290 h 290"/>
                </a:gdLst>
                <a:ahLst/>
                <a:cxnLst>
                  <a:cxn ang="T6">
                    <a:pos x="T0" y="T1"/>
                  </a:cxn>
                  <a:cxn ang="T7">
                    <a:pos x="T2" y="T3"/>
                  </a:cxn>
                  <a:cxn ang="T8">
                    <a:pos x="T4" y="T5"/>
                  </a:cxn>
                </a:cxnLst>
                <a:rect l="T9" t="T10" r="T11" b="T12"/>
                <a:pathLst>
                  <a:path w="201" h="290">
                    <a:moveTo>
                      <a:pt x="152" y="118"/>
                    </a:moveTo>
                    <a:cubicBezTo>
                      <a:pt x="201" y="6"/>
                      <a:pt x="0" y="0"/>
                      <a:pt x="83" y="290"/>
                    </a:cubicBezTo>
                    <a:lnTo>
                      <a:pt x="152" y="11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8" name="Freeform: Shape 7">
                <a:extLst>
                  <a:ext uri="{FF2B5EF4-FFF2-40B4-BE49-F238E27FC236}">
                    <a16:creationId xmlns:a16="http://schemas.microsoft.com/office/drawing/2014/main" id="{3749C04A-4D61-4393-96D2-3C364B07E703}"/>
                  </a:ext>
                </a:extLst>
              </p:cNvPr>
              <p:cNvSpPr/>
              <p:nvPr/>
            </p:nvSpPr>
            <p:spPr bwMode="auto">
              <a:xfrm>
                <a:off x="2553392" y="90604"/>
                <a:ext cx="241521" cy="567531"/>
              </a:xfrm>
              <a:custGeom>
                <a:avLst/>
                <a:gdLst/>
                <a:ahLst/>
                <a:cxnLst>
                  <a:cxn ang="0">
                    <a:pos x="96" y="78"/>
                  </a:cxn>
                  <a:cxn ang="0">
                    <a:pos x="97" y="74"/>
                  </a:cxn>
                  <a:cxn ang="0">
                    <a:pos x="100" y="63"/>
                  </a:cxn>
                  <a:cxn ang="0">
                    <a:pos x="101" y="45"/>
                  </a:cxn>
                  <a:cxn ang="0">
                    <a:pos x="95" y="25"/>
                  </a:cxn>
                  <a:cxn ang="0">
                    <a:pos x="76" y="12"/>
                  </a:cxn>
                  <a:cxn ang="0">
                    <a:pos x="51" y="19"/>
                  </a:cxn>
                  <a:cxn ang="0">
                    <a:pos x="19" y="71"/>
                  </a:cxn>
                  <a:cxn ang="0">
                    <a:pos x="14" y="104"/>
                  </a:cxn>
                  <a:cxn ang="0">
                    <a:pos x="13" y="136"/>
                  </a:cxn>
                  <a:cxn ang="0">
                    <a:pos x="15" y="166"/>
                  </a:cxn>
                  <a:cxn ang="0">
                    <a:pos x="18" y="194"/>
                  </a:cxn>
                  <a:cxn ang="0">
                    <a:pos x="21" y="217"/>
                  </a:cxn>
                  <a:cxn ang="0">
                    <a:pos x="25" y="234"/>
                  </a:cxn>
                  <a:cxn ang="0">
                    <a:pos x="27" y="250"/>
                  </a:cxn>
                  <a:cxn ang="0">
                    <a:pos x="22" y="235"/>
                  </a:cxn>
                  <a:cxn ang="0">
                    <a:pos x="17" y="218"/>
                  </a:cxn>
                  <a:cxn ang="0">
                    <a:pos x="10" y="195"/>
                  </a:cxn>
                  <a:cxn ang="0">
                    <a:pos x="5" y="168"/>
                  </a:cxn>
                  <a:cxn ang="0">
                    <a:pos x="1" y="137"/>
                  </a:cxn>
                  <a:cxn ang="0">
                    <a:pos x="1" y="103"/>
                  </a:cxn>
                  <a:cxn ang="0">
                    <a:pos x="6" y="68"/>
                  </a:cxn>
                  <a:cxn ang="0">
                    <a:pos x="20" y="35"/>
                  </a:cxn>
                  <a:cxn ang="0">
                    <a:pos x="44" y="9"/>
                  </a:cxn>
                  <a:cxn ang="0">
                    <a:pos x="78" y="2"/>
                  </a:cxn>
                  <a:cxn ang="0">
                    <a:pos x="102" y="21"/>
                  </a:cxn>
                  <a:cxn ang="0">
                    <a:pos x="106" y="45"/>
                  </a:cxn>
                  <a:cxn ang="0">
                    <a:pos x="103" y="64"/>
                  </a:cxn>
                  <a:cxn ang="0">
                    <a:pos x="98" y="74"/>
                  </a:cxn>
                  <a:cxn ang="0">
                    <a:pos x="96" y="78"/>
                  </a:cxn>
                </a:cxnLst>
                <a:rect l="0" t="0" r="r" b="b"/>
                <a:pathLst>
                  <a:path w="107" h="250">
                    <a:moveTo>
                      <a:pt x="96" y="78"/>
                    </a:moveTo>
                    <a:cubicBezTo>
                      <a:pt x="96" y="78"/>
                      <a:pt x="97" y="77"/>
                      <a:pt x="97" y="74"/>
                    </a:cubicBezTo>
                    <a:cubicBezTo>
                      <a:pt x="98" y="72"/>
                      <a:pt x="99" y="68"/>
                      <a:pt x="100" y="63"/>
                    </a:cubicBezTo>
                    <a:cubicBezTo>
                      <a:pt x="101" y="58"/>
                      <a:pt x="102" y="52"/>
                      <a:pt x="101" y="45"/>
                    </a:cubicBezTo>
                    <a:cubicBezTo>
                      <a:pt x="101" y="39"/>
                      <a:pt x="99" y="31"/>
                      <a:pt x="95" y="25"/>
                    </a:cubicBezTo>
                    <a:cubicBezTo>
                      <a:pt x="91" y="18"/>
                      <a:pt x="84" y="13"/>
                      <a:pt x="76" y="12"/>
                    </a:cubicBezTo>
                    <a:cubicBezTo>
                      <a:pt x="68" y="11"/>
                      <a:pt x="59" y="13"/>
                      <a:pt x="51" y="19"/>
                    </a:cubicBezTo>
                    <a:cubicBezTo>
                      <a:pt x="35" y="30"/>
                      <a:pt x="25" y="50"/>
                      <a:pt x="19" y="71"/>
                    </a:cubicBezTo>
                    <a:cubicBezTo>
                      <a:pt x="17" y="82"/>
                      <a:pt x="15" y="93"/>
                      <a:pt x="14" y="104"/>
                    </a:cubicBezTo>
                    <a:cubicBezTo>
                      <a:pt x="13" y="115"/>
                      <a:pt x="13" y="126"/>
                      <a:pt x="13" y="136"/>
                    </a:cubicBezTo>
                    <a:cubicBezTo>
                      <a:pt x="14" y="147"/>
                      <a:pt x="14" y="157"/>
                      <a:pt x="15" y="166"/>
                    </a:cubicBezTo>
                    <a:cubicBezTo>
                      <a:pt x="15" y="176"/>
                      <a:pt x="17" y="185"/>
                      <a:pt x="18" y="194"/>
                    </a:cubicBezTo>
                    <a:cubicBezTo>
                      <a:pt x="19" y="202"/>
                      <a:pt x="20" y="210"/>
                      <a:pt x="21" y="217"/>
                    </a:cubicBezTo>
                    <a:cubicBezTo>
                      <a:pt x="22" y="224"/>
                      <a:pt x="24" y="229"/>
                      <a:pt x="25" y="234"/>
                    </a:cubicBezTo>
                    <a:cubicBezTo>
                      <a:pt x="26" y="244"/>
                      <a:pt x="27" y="250"/>
                      <a:pt x="27" y="250"/>
                    </a:cubicBezTo>
                    <a:cubicBezTo>
                      <a:pt x="27" y="250"/>
                      <a:pt x="25" y="245"/>
                      <a:pt x="22" y="235"/>
                    </a:cubicBezTo>
                    <a:cubicBezTo>
                      <a:pt x="21" y="230"/>
                      <a:pt x="18" y="225"/>
                      <a:pt x="17" y="218"/>
                    </a:cubicBezTo>
                    <a:cubicBezTo>
                      <a:pt x="15" y="211"/>
                      <a:pt x="12" y="204"/>
                      <a:pt x="10" y="195"/>
                    </a:cubicBezTo>
                    <a:cubicBezTo>
                      <a:pt x="9" y="187"/>
                      <a:pt x="6" y="178"/>
                      <a:pt x="5" y="168"/>
                    </a:cubicBezTo>
                    <a:cubicBezTo>
                      <a:pt x="3" y="158"/>
                      <a:pt x="2" y="147"/>
                      <a:pt x="1" y="137"/>
                    </a:cubicBezTo>
                    <a:cubicBezTo>
                      <a:pt x="1" y="126"/>
                      <a:pt x="0" y="114"/>
                      <a:pt x="1" y="103"/>
                    </a:cubicBezTo>
                    <a:cubicBezTo>
                      <a:pt x="2" y="91"/>
                      <a:pt x="4" y="80"/>
                      <a:pt x="6" y="68"/>
                    </a:cubicBezTo>
                    <a:cubicBezTo>
                      <a:pt x="9" y="56"/>
                      <a:pt x="14" y="45"/>
                      <a:pt x="20" y="35"/>
                    </a:cubicBezTo>
                    <a:cubicBezTo>
                      <a:pt x="26" y="24"/>
                      <a:pt x="34" y="15"/>
                      <a:pt x="44" y="9"/>
                    </a:cubicBezTo>
                    <a:cubicBezTo>
                      <a:pt x="54" y="2"/>
                      <a:pt x="67" y="0"/>
                      <a:pt x="78" y="2"/>
                    </a:cubicBezTo>
                    <a:cubicBezTo>
                      <a:pt x="89" y="5"/>
                      <a:pt x="98" y="13"/>
                      <a:pt x="102" y="21"/>
                    </a:cubicBezTo>
                    <a:cubicBezTo>
                      <a:pt x="106" y="30"/>
                      <a:pt x="107" y="38"/>
                      <a:pt x="106" y="45"/>
                    </a:cubicBezTo>
                    <a:cubicBezTo>
                      <a:pt x="106" y="53"/>
                      <a:pt x="104" y="59"/>
                      <a:pt x="103" y="64"/>
                    </a:cubicBezTo>
                    <a:cubicBezTo>
                      <a:pt x="101" y="69"/>
                      <a:pt x="99" y="72"/>
                      <a:pt x="98" y="74"/>
                    </a:cubicBezTo>
                    <a:cubicBezTo>
                      <a:pt x="97" y="77"/>
                      <a:pt x="96" y="78"/>
                      <a:pt x="96" y="78"/>
                    </a:cubicBezTo>
                    <a:close/>
                  </a:path>
                </a:pathLst>
              </a:custGeom>
              <a:solidFill>
                <a:schemeClr val="accent1">
                  <a:lumMod val="75000"/>
                </a:schemeClr>
              </a:solidFill>
              <a:ln w="9525">
                <a:noFill/>
                <a:round/>
              </a:ln>
            </p:spPr>
            <p:txBody>
              <a:bodyPr anchor="ctr"/>
              <a:lstStyle/>
              <a:p>
                <a:endParaRPr lang="en-US"/>
              </a:p>
            </p:txBody>
          </p:sp>
          <p:sp>
            <p:nvSpPr>
              <p:cNvPr id="9" name="Freeform: Shape 8">
                <a:extLst>
                  <a:ext uri="{FF2B5EF4-FFF2-40B4-BE49-F238E27FC236}">
                    <a16:creationId xmlns:a16="http://schemas.microsoft.com/office/drawing/2014/main" id="{46035C87-62FE-4DEE-99EF-9AB2D61E1D93}"/>
                  </a:ext>
                </a:extLst>
              </p:cNvPr>
              <p:cNvSpPr/>
              <p:nvPr/>
            </p:nvSpPr>
            <p:spPr bwMode="auto">
              <a:xfrm>
                <a:off x="2627425" y="69850"/>
                <a:ext cx="512763" cy="584200"/>
              </a:xfrm>
              <a:custGeom>
                <a:avLst/>
                <a:gdLst>
                  <a:gd name="T0" fmla="*/ 69 w 226"/>
                  <a:gd name="T1" fmla="*/ 87 h 257"/>
                  <a:gd name="T2" fmla="*/ 0 w 226"/>
                  <a:gd name="T3" fmla="*/ 249 h 257"/>
                  <a:gd name="T4" fmla="*/ 69 w 226"/>
                  <a:gd name="T5" fmla="*/ 87 h 257"/>
                  <a:gd name="T6" fmla="*/ 0 60000 65536"/>
                  <a:gd name="T7" fmla="*/ 0 60000 65536"/>
                  <a:gd name="T8" fmla="*/ 0 60000 65536"/>
                  <a:gd name="T9" fmla="*/ 0 w 226"/>
                  <a:gd name="T10" fmla="*/ 0 h 257"/>
                  <a:gd name="T11" fmla="*/ 226 w 226"/>
                  <a:gd name="T12" fmla="*/ 257 h 257"/>
                </a:gdLst>
                <a:ahLst/>
                <a:cxnLst>
                  <a:cxn ang="T6">
                    <a:pos x="T0" y="T1"/>
                  </a:cxn>
                  <a:cxn ang="T7">
                    <a:pos x="T2" y="T3"/>
                  </a:cxn>
                  <a:cxn ang="T8">
                    <a:pos x="T4" y="T5"/>
                  </a:cxn>
                </a:cxnLst>
                <a:rect l="T9" t="T10" r="T11" b="T12"/>
                <a:pathLst>
                  <a:path w="226" h="257">
                    <a:moveTo>
                      <a:pt x="69" y="87"/>
                    </a:moveTo>
                    <a:cubicBezTo>
                      <a:pt x="187" y="0"/>
                      <a:pt x="226" y="257"/>
                      <a:pt x="0" y="249"/>
                    </a:cubicBezTo>
                    <a:lnTo>
                      <a:pt x="69" y="87"/>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10" name="Freeform: Shape 9">
                <a:extLst>
                  <a:ext uri="{FF2B5EF4-FFF2-40B4-BE49-F238E27FC236}">
                    <a16:creationId xmlns:a16="http://schemas.microsoft.com/office/drawing/2014/main" id="{AFEE9C29-C5F8-4536-A1A2-6ABDDAADD34D}"/>
                  </a:ext>
                </a:extLst>
              </p:cNvPr>
              <p:cNvSpPr/>
              <p:nvPr/>
            </p:nvSpPr>
            <p:spPr bwMode="auto">
              <a:xfrm>
                <a:off x="2627610" y="217701"/>
                <a:ext cx="391213" cy="421558"/>
              </a:xfrm>
              <a:custGeom>
                <a:avLst/>
                <a:gdLst/>
                <a:ahLst/>
                <a:cxnLst>
                  <a:cxn ang="0">
                    <a:pos x="69" y="22"/>
                  </a:cxn>
                  <a:cxn ang="0">
                    <a:pos x="72" y="19"/>
                  </a:cxn>
                  <a:cxn ang="0">
                    <a:pos x="81" y="12"/>
                  </a:cxn>
                  <a:cxn ang="0">
                    <a:pos x="89" y="8"/>
                  </a:cxn>
                  <a:cxn ang="0">
                    <a:pos x="98" y="4"/>
                  </a:cxn>
                  <a:cxn ang="0">
                    <a:pos x="109" y="1"/>
                  </a:cxn>
                  <a:cxn ang="0">
                    <a:pos x="122" y="1"/>
                  </a:cxn>
                  <a:cxn ang="0">
                    <a:pos x="149" y="14"/>
                  </a:cxn>
                  <a:cxn ang="0">
                    <a:pos x="166" y="42"/>
                  </a:cxn>
                  <a:cxn ang="0">
                    <a:pos x="160" y="112"/>
                  </a:cxn>
                  <a:cxn ang="0">
                    <a:pos x="141" y="142"/>
                  </a:cxn>
                  <a:cxn ang="0">
                    <a:pos x="114" y="164"/>
                  </a:cxn>
                  <a:cxn ang="0">
                    <a:pos x="85" y="177"/>
                  </a:cxn>
                  <a:cxn ang="0">
                    <a:pos x="57" y="184"/>
                  </a:cxn>
                  <a:cxn ang="0">
                    <a:pos x="34" y="186"/>
                  </a:cxn>
                  <a:cxn ang="0">
                    <a:pos x="16" y="186"/>
                  </a:cxn>
                  <a:cxn ang="0">
                    <a:pos x="0" y="184"/>
                  </a:cxn>
                  <a:cxn ang="0">
                    <a:pos x="15" y="183"/>
                  </a:cxn>
                  <a:cxn ang="0">
                    <a:pos x="33" y="181"/>
                  </a:cxn>
                  <a:cxn ang="0">
                    <a:pos x="56" y="176"/>
                  </a:cxn>
                  <a:cxn ang="0">
                    <a:pos x="81" y="168"/>
                  </a:cxn>
                  <a:cxn ang="0">
                    <a:pos x="107" y="154"/>
                  </a:cxn>
                  <a:cxn ang="0">
                    <a:pos x="148" y="106"/>
                  </a:cxn>
                  <a:cxn ang="0">
                    <a:pos x="155" y="45"/>
                  </a:cxn>
                  <a:cxn ang="0">
                    <a:pos x="142" y="21"/>
                  </a:cxn>
                  <a:cxn ang="0">
                    <a:pos x="121" y="9"/>
                  </a:cxn>
                  <a:cxn ang="0">
                    <a:pos x="99" y="9"/>
                  </a:cxn>
                  <a:cxn ang="0">
                    <a:pos x="90" y="12"/>
                  </a:cxn>
                  <a:cxn ang="0">
                    <a:pos x="83" y="15"/>
                  </a:cxn>
                  <a:cxn ang="0">
                    <a:pos x="72" y="20"/>
                  </a:cxn>
                  <a:cxn ang="0">
                    <a:pos x="69" y="22"/>
                  </a:cxn>
                </a:cxnLst>
                <a:rect l="0" t="0" r="r" b="b"/>
                <a:pathLst>
                  <a:path w="173" h="186">
                    <a:moveTo>
                      <a:pt x="69" y="22"/>
                    </a:moveTo>
                    <a:cubicBezTo>
                      <a:pt x="69" y="22"/>
                      <a:pt x="70" y="21"/>
                      <a:pt x="72" y="19"/>
                    </a:cubicBezTo>
                    <a:cubicBezTo>
                      <a:pt x="74" y="18"/>
                      <a:pt x="77" y="15"/>
                      <a:pt x="81" y="12"/>
                    </a:cubicBezTo>
                    <a:cubicBezTo>
                      <a:pt x="84" y="11"/>
                      <a:pt x="86" y="10"/>
                      <a:pt x="89" y="8"/>
                    </a:cubicBezTo>
                    <a:cubicBezTo>
                      <a:pt x="91" y="7"/>
                      <a:pt x="95" y="6"/>
                      <a:pt x="98" y="4"/>
                    </a:cubicBezTo>
                    <a:cubicBezTo>
                      <a:pt x="101" y="3"/>
                      <a:pt x="105" y="2"/>
                      <a:pt x="109" y="1"/>
                    </a:cubicBezTo>
                    <a:cubicBezTo>
                      <a:pt x="113" y="1"/>
                      <a:pt x="118" y="0"/>
                      <a:pt x="122" y="1"/>
                    </a:cubicBezTo>
                    <a:cubicBezTo>
                      <a:pt x="131" y="2"/>
                      <a:pt x="141" y="6"/>
                      <a:pt x="149" y="14"/>
                    </a:cubicBezTo>
                    <a:cubicBezTo>
                      <a:pt x="157" y="21"/>
                      <a:pt x="163" y="31"/>
                      <a:pt x="166" y="42"/>
                    </a:cubicBezTo>
                    <a:cubicBezTo>
                      <a:pt x="173" y="64"/>
                      <a:pt x="171" y="90"/>
                      <a:pt x="160" y="112"/>
                    </a:cubicBezTo>
                    <a:cubicBezTo>
                      <a:pt x="155" y="123"/>
                      <a:pt x="149" y="133"/>
                      <a:pt x="141" y="142"/>
                    </a:cubicBezTo>
                    <a:cubicBezTo>
                      <a:pt x="133" y="151"/>
                      <a:pt x="123" y="158"/>
                      <a:pt x="114" y="164"/>
                    </a:cubicBezTo>
                    <a:cubicBezTo>
                      <a:pt x="104" y="170"/>
                      <a:pt x="94" y="174"/>
                      <a:pt x="85" y="177"/>
                    </a:cubicBezTo>
                    <a:cubicBezTo>
                      <a:pt x="75" y="180"/>
                      <a:pt x="66" y="182"/>
                      <a:pt x="57" y="184"/>
                    </a:cubicBezTo>
                    <a:cubicBezTo>
                      <a:pt x="49" y="185"/>
                      <a:pt x="41" y="186"/>
                      <a:pt x="34" y="186"/>
                    </a:cubicBezTo>
                    <a:cubicBezTo>
                      <a:pt x="27" y="186"/>
                      <a:pt x="21" y="186"/>
                      <a:pt x="16" y="186"/>
                    </a:cubicBezTo>
                    <a:cubicBezTo>
                      <a:pt x="5" y="185"/>
                      <a:pt x="0" y="184"/>
                      <a:pt x="0" y="184"/>
                    </a:cubicBezTo>
                    <a:cubicBezTo>
                      <a:pt x="0" y="184"/>
                      <a:pt x="6" y="184"/>
                      <a:pt x="15" y="183"/>
                    </a:cubicBezTo>
                    <a:cubicBezTo>
                      <a:pt x="20" y="183"/>
                      <a:pt x="26" y="182"/>
                      <a:pt x="33" y="181"/>
                    </a:cubicBezTo>
                    <a:cubicBezTo>
                      <a:pt x="40" y="180"/>
                      <a:pt x="48" y="178"/>
                      <a:pt x="56" y="176"/>
                    </a:cubicBezTo>
                    <a:cubicBezTo>
                      <a:pt x="64" y="174"/>
                      <a:pt x="73" y="172"/>
                      <a:pt x="81" y="168"/>
                    </a:cubicBezTo>
                    <a:cubicBezTo>
                      <a:pt x="90" y="164"/>
                      <a:pt x="99" y="159"/>
                      <a:pt x="107" y="154"/>
                    </a:cubicBezTo>
                    <a:cubicBezTo>
                      <a:pt x="124" y="142"/>
                      <a:pt x="140" y="126"/>
                      <a:pt x="148" y="106"/>
                    </a:cubicBezTo>
                    <a:cubicBezTo>
                      <a:pt x="157" y="87"/>
                      <a:pt x="159" y="65"/>
                      <a:pt x="155" y="45"/>
                    </a:cubicBezTo>
                    <a:cubicBezTo>
                      <a:pt x="152" y="36"/>
                      <a:pt x="148" y="27"/>
                      <a:pt x="142" y="21"/>
                    </a:cubicBezTo>
                    <a:cubicBezTo>
                      <a:pt x="136" y="14"/>
                      <a:pt x="129" y="10"/>
                      <a:pt x="121" y="9"/>
                    </a:cubicBezTo>
                    <a:cubicBezTo>
                      <a:pt x="113" y="7"/>
                      <a:pt x="106" y="8"/>
                      <a:pt x="99" y="9"/>
                    </a:cubicBezTo>
                    <a:cubicBezTo>
                      <a:pt x="96" y="10"/>
                      <a:pt x="93" y="11"/>
                      <a:pt x="90" y="12"/>
                    </a:cubicBezTo>
                    <a:cubicBezTo>
                      <a:pt x="87" y="13"/>
                      <a:pt x="85" y="14"/>
                      <a:pt x="83" y="15"/>
                    </a:cubicBezTo>
                    <a:cubicBezTo>
                      <a:pt x="78" y="17"/>
                      <a:pt x="75" y="19"/>
                      <a:pt x="72" y="20"/>
                    </a:cubicBezTo>
                    <a:cubicBezTo>
                      <a:pt x="70" y="21"/>
                      <a:pt x="69" y="22"/>
                      <a:pt x="69" y="22"/>
                    </a:cubicBezTo>
                    <a:close/>
                  </a:path>
                </a:pathLst>
              </a:custGeom>
              <a:solidFill>
                <a:schemeClr val="accent1">
                  <a:lumMod val="75000"/>
                </a:schemeClr>
              </a:solidFill>
              <a:ln w="9525">
                <a:noFill/>
                <a:round/>
              </a:ln>
            </p:spPr>
            <p:txBody>
              <a:bodyPr anchor="ctr"/>
              <a:lstStyle/>
              <a:p>
                <a:endParaRPr lang="en-US"/>
              </a:p>
            </p:txBody>
          </p:sp>
          <p:sp>
            <p:nvSpPr>
              <p:cNvPr id="11" name="Freeform: Shape 10">
                <a:extLst>
                  <a:ext uri="{FF2B5EF4-FFF2-40B4-BE49-F238E27FC236}">
                    <a16:creationId xmlns:a16="http://schemas.microsoft.com/office/drawing/2014/main" id="{ED4BB659-B2FD-4946-9119-1E60D6742B78}"/>
                  </a:ext>
                </a:extLst>
              </p:cNvPr>
              <p:cNvSpPr/>
              <p:nvPr/>
            </p:nvSpPr>
            <p:spPr bwMode="auto">
              <a:xfrm>
                <a:off x="2129473" y="1391772"/>
                <a:ext cx="181141" cy="351089"/>
              </a:xfrm>
              <a:custGeom>
                <a:avLst/>
                <a:gdLst/>
                <a:ahLst/>
                <a:cxnLst>
                  <a:cxn ang="0">
                    <a:pos x="79" y="10"/>
                  </a:cxn>
                  <a:cxn ang="0">
                    <a:pos x="7" y="153"/>
                  </a:cxn>
                  <a:cxn ang="0">
                    <a:pos x="3" y="154"/>
                  </a:cxn>
                  <a:cxn ang="0">
                    <a:pos x="1" y="150"/>
                  </a:cxn>
                  <a:cxn ang="0">
                    <a:pos x="56" y="0"/>
                  </a:cxn>
                  <a:cxn ang="0">
                    <a:pos x="79" y="10"/>
                  </a:cxn>
                </a:cxnLst>
                <a:rect l="0" t="0" r="r" b="b"/>
                <a:pathLst>
                  <a:path w="79" h="155">
                    <a:moveTo>
                      <a:pt x="79" y="10"/>
                    </a:moveTo>
                    <a:cubicBezTo>
                      <a:pt x="7" y="153"/>
                      <a:pt x="7" y="153"/>
                      <a:pt x="7" y="153"/>
                    </a:cubicBezTo>
                    <a:cubicBezTo>
                      <a:pt x="6" y="154"/>
                      <a:pt x="4" y="155"/>
                      <a:pt x="3" y="154"/>
                    </a:cubicBezTo>
                    <a:cubicBezTo>
                      <a:pt x="1" y="154"/>
                      <a:pt x="0" y="152"/>
                      <a:pt x="1" y="150"/>
                    </a:cubicBezTo>
                    <a:cubicBezTo>
                      <a:pt x="56" y="0"/>
                      <a:pt x="56" y="0"/>
                      <a:pt x="56" y="0"/>
                    </a:cubicBezTo>
                    <a:lnTo>
                      <a:pt x="79" y="10"/>
                    </a:lnTo>
                    <a:close/>
                  </a:path>
                </a:pathLst>
              </a:custGeom>
              <a:gradFill flip="none" rotWithShape="1">
                <a:gsLst>
                  <a:gs pos="0">
                    <a:schemeClr val="bg1">
                      <a:lumMod val="65000"/>
                    </a:schemeClr>
                  </a:gs>
                  <a:gs pos="50000">
                    <a:schemeClr val="bg1">
                      <a:lumMod val="75000"/>
                    </a:schemeClr>
                  </a:gs>
                  <a:gs pos="85000">
                    <a:schemeClr val="bg1">
                      <a:lumMod val="65000"/>
                    </a:schemeClr>
                  </a:gs>
                </a:gsLst>
                <a:lin ang="0" scaled="1"/>
                <a:tileRect/>
              </a:gradFill>
              <a:ln w="9525">
                <a:noFill/>
                <a:round/>
              </a:ln>
            </p:spPr>
            <p:txBody>
              <a:bodyPr anchor="ctr"/>
              <a:lstStyle/>
              <a:p>
                <a:endParaRPr lang="en-US"/>
              </a:p>
            </p:txBody>
          </p:sp>
          <p:sp>
            <p:nvSpPr>
              <p:cNvPr id="12" name="Freeform: Shape 11">
                <a:extLst>
                  <a:ext uri="{FF2B5EF4-FFF2-40B4-BE49-F238E27FC236}">
                    <a16:creationId xmlns:a16="http://schemas.microsoft.com/office/drawing/2014/main" id="{2084BCB7-1E86-4FD2-9008-519AD83E2F8E}"/>
                  </a:ext>
                </a:extLst>
              </p:cNvPr>
              <p:cNvSpPr/>
              <p:nvPr/>
            </p:nvSpPr>
            <p:spPr bwMode="auto">
              <a:xfrm>
                <a:off x="2270238" y="36513"/>
                <a:ext cx="473075" cy="608012"/>
              </a:xfrm>
              <a:custGeom>
                <a:avLst/>
                <a:gdLst>
                  <a:gd name="T0" fmla="*/ 208 w 208"/>
                  <a:gd name="T1" fmla="*/ 96 h 268"/>
                  <a:gd name="T2" fmla="*/ 137 w 208"/>
                  <a:gd name="T3" fmla="*/ 268 h 268"/>
                  <a:gd name="T4" fmla="*/ 208 w 208"/>
                  <a:gd name="T5" fmla="*/ 96 h 268"/>
                  <a:gd name="T6" fmla="*/ 0 60000 65536"/>
                  <a:gd name="T7" fmla="*/ 0 60000 65536"/>
                  <a:gd name="T8" fmla="*/ 0 60000 65536"/>
                  <a:gd name="T9" fmla="*/ 0 w 208"/>
                  <a:gd name="T10" fmla="*/ 0 h 268"/>
                  <a:gd name="T11" fmla="*/ 208 w 208"/>
                  <a:gd name="T12" fmla="*/ 268 h 268"/>
                </a:gdLst>
                <a:ahLst/>
                <a:cxnLst>
                  <a:cxn ang="T6">
                    <a:pos x="T0" y="T1"/>
                  </a:cxn>
                  <a:cxn ang="T7">
                    <a:pos x="T2" y="T3"/>
                  </a:cxn>
                  <a:cxn ang="T8">
                    <a:pos x="T4" y="T5"/>
                  </a:cxn>
                </a:cxnLst>
                <a:rect l="T9" t="T10" r="T11" b="T12"/>
                <a:pathLst>
                  <a:path w="208" h="268">
                    <a:moveTo>
                      <a:pt x="208" y="96"/>
                    </a:moveTo>
                    <a:cubicBezTo>
                      <a:pt x="206" y="0"/>
                      <a:pt x="0" y="56"/>
                      <a:pt x="137" y="268"/>
                    </a:cubicBezTo>
                    <a:lnTo>
                      <a:pt x="208" y="9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13" name="Freeform: Shape 12">
                <a:extLst>
                  <a:ext uri="{FF2B5EF4-FFF2-40B4-BE49-F238E27FC236}">
                    <a16:creationId xmlns:a16="http://schemas.microsoft.com/office/drawing/2014/main" id="{C00E9FE6-EB6D-46AB-95E2-E81200A472B1}"/>
                  </a:ext>
                </a:extLst>
              </p:cNvPr>
              <p:cNvSpPr/>
              <p:nvPr/>
            </p:nvSpPr>
            <p:spPr bwMode="auto">
              <a:xfrm>
                <a:off x="2226333" y="951338"/>
                <a:ext cx="310707" cy="517196"/>
              </a:xfrm>
              <a:custGeom>
                <a:avLst/>
                <a:gdLst/>
                <a:ahLst/>
                <a:cxnLst>
                  <a:cxn ang="0">
                    <a:pos x="85" y="166"/>
                  </a:cxn>
                  <a:cxn ang="0">
                    <a:pos x="62" y="199"/>
                  </a:cxn>
                  <a:cxn ang="0">
                    <a:pos x="48" y="212"/>
                  </a:cxn>
                  <a:cxn ang="0">
                    <a:pos x="1" y="192"/>
                  </a:cxn>
                  <a:cxn ang="0">
                    <a:pos x="0" y="172"/>
                  </a:cxn>
                  <a:cxn ang="0">
                    <a:pos x="9" y="133"/>
                  </a:cxn>
                  <a:cxn ang="0">
                    <a:pos x="74" y="0"/>
                  </a:cxn>
                  <a:cxn ang="0">
                    <a:pos x="137" y="27"/>
                  </a:cxn>
                  <a:cxn ang="0">
                    <a:pos x="85" y="166"/>
                  </a:cxn>
                </a:cxnLst>
                <a:rect l="0" t="0" r="r" b="b"/>
                <a:pathLst>
                  <a:path w="137" h="228">
                    <a:moveTo>
                      <a:pt x="85" y="166"/>
                    </a:moveTo>
                    <a:cubicBezTo>
                      <a:pt x="80" y="179"/>
                      <a:pt x="72" y="190"/>
                      <a:pt x="62" y="199"/>
                    </a:cubicBezTo>
                    <a:cubicBezTo>
                      <a:pt x="48" y="212"/>
                      <a:pt x="48" y="212"/>
                      <a:pt x="48" y="212"/>
                    </a:cubicBezTo>
                    <a:cubicBezTo>
                      <a:pt x="30" y="228"/>
                      <a:pt x="1" y="215"/>
                      <a:pt x="1" y="192"/>
                    </a:cubicBezTo>
                    <a:cubicBezTo>
                      <a:pt x="0" y="172"/>
                      <a:pt x="0" y="172"/>
                      <a:pt x="0" y="172"/>
                    </a:cubicBezTo>
                    <a:cubicBezTo>
                      <a:pt x="0" y="159"/>
                      <a:pt x="3" y="145"/>
                      <a:pt x="9" y="133"/>
                    </a:cubicBezTo>
                    <a:cubicBezTo>
                      <a:pt x="74" y="0"/>
                      <a:pt x="74" y="0"/>
                      <a:pt x="74" y="0"/>
                    </a:cubicBezTo>
                    <a:cubicBezTo>
                      <a:pt x="137" y="27"/>
                      <a:pt x="137" y="27"/>
                      <a:pt x="137" y="27"/>
                    </a:cubicBezTo>
                    <a:lnTo>
                      <a:pt x="85" y="166"/>
                    </a:lnTo>
                    <a:close/>
                  </a:path>
                </a:pathLst>
              </a:custGeom>
              <a:gradFill>
                <a:gsLst>
                  <a:gs pos="0">
                    <a:schemeClr val="bg1">
                      <a:lumMod val="50000"/>
                    </a:schemeClr>
                  </a:gs>
                  <a:gs pos="50000">
                    <a:schemeClr val="bg1">
                      <a:lumMod val="75000"/>
                    </a:schemeClr>
                  </a:gs>
                  <a:gs pos="85000">
                    <a:schemeClr val="bg1">
                      <a:lumMod val="50000"/>
                    </a:schemeClr>
                  </a:gs>
                </a:gsLst>
                <a:lin ang="12000000" scaled="0"/>
              </a:gradFill>
              <a:ln w="9525">
                <a:noFill/>
                <a:round/>
              </a:ln>
            </p:spPr>
            <p:txBody>
              <a:bodyPr anchor="ctr"/>
              <a:lstStyle/>
              <a:p>
                <a:endParaRPr lang="en-US"/>
              </a:p>
            </p:txBody>
          </p:sp>
          <p:sp>
            <p:nvSpPr>
              <p:cNvPr id="14" name="Freeform: Shape 13">
                <a:extLst>
                  <a:ext uri="{FF2B5EF4-FFF2-40B4-BE49-F238E27FC236}">
                    <a16:creationId xmlns:a16="http://schemas.microsoft.com/office/drawing/2014/main" id="{91DDFD4A-0E3F-41E4-B2D9-2BF324249E27}"/>
                  </a:ext>
                </a:extLst>
              </p:cNvPr>
              <p:cNvSpPr/>
              <p:nvPr/>
            </p:nvSpPr>
            <p:spPr bwMode="auto">
              <a:xfrm>
                <a:off x="2460306" y="133389"/>
                <a:ext cx="283033" cy="510903"/>
              </a:xfrm>
              <a:custGeom>
                <a:avLst/>
                <a:gdLst/>
                <a:ahLst/>
                <a:cxnLst>
                  <a:cxn ang="0">
                    <a:pos x="124" y="53"/>
                  </a:cxn>
                  <a:cxn ang="0">
                    <a:pos x="123" y="49"/>
                  </a:cxn>
                  <a:cxn ang="0">
                    <a:pos x="120" y="39"/>
                  </a:cxn>
                  <a:cxn ang="0">
                    <a:pos x="112" y="25"/>
                  </a:cxn>
                  <a:cxn ang="0">
                    <a:pos x="96" y="15"/>
                  </a:cxn>
                  <a:cxn ang="0">
                    <a:pos x="48" y="22"/>
                  </a:cxn>
                  <a:cxn ang="0">
                    <a:pos x="16" y="68"/>
                  </a:cxn>
                  <a:cxn ang="0">
                    <a:pos x="13" y="97"/>
                  </a:cxn>
                  <a:cxn ang="0">
                    <a:pos x="16" y="126"/>
                  </a:cxn>
                  <a:cxn ang="0">
                    <a:pos x="22" y="153"/>
                  </a:cxn>
                  <a:cxn ang="0">
                    <a:pos x="31" y="177"/>
                  </a:cxn>
                  <a:cxn ang="0">
                    <a:pos x="47" y="212"/>
                  </a:cxn>
                  <a:cxn ang="0">
                    <a:pos x="53" y="225"/>
                  </a:cxn>
                  <a:cxn ang="0">
                    <a:pos x="45" y="213"/>
                  </a:cxn>
                  <a:cxn ang="0">
                    <a:pos x="35" y="199"/>
                  </a:cxn>
                  <a:cxn ang="0">
                    <a:pos x="24" y="180"/>
                  </a:cxn>
                  <a:cxn ang="0">
                    <a:pos x="13" y="157"/>
                  </a:cxn>
                  <a:cxn ang="0">
                    <a:pos x="4" y="129"/>
                  </a:cxn>
                  <a:cxn ang="0">
                    <a:pos x="0" y="98"/>
                  </a:cxn>
                  <a:cxn ang="0">
                    <a:pos x="3" y="65"/>
                  </a:cxn>
                  <a:cxn ang="0">
                    <a:pos x="18" y="34"/>
                  </a:cxn>
                  <a:cxn ang="0">
                    <a:pos x="42" y="12"/>
                  </a:cxn>
                  <a:cxn ang="0">
                    <a:pos x="99" y="8"/>
                  </a:cxn>
                  <a:cxn ang="0">
                    <a:pos x="116" y="22"/>
                  </a:cxn>
                  <a:cxn ang="0">
                    <a:pos x="123" y="38"/>
                  </a:cxn>
                  <a:cxn ang="0">
                    <a:pos x="124" y="49"/>
                  </a:cxn>
                  <a:cxn ang="0">
                    <a:pos x="124" y="53"/>
                  </a:cxn>
                </a:cxnLst>
                <a:rect l="0" t="0" r="r" b="b"/>
                <a:pathLst>
                  <a:path w="124" h="225">
                    <a:moveTo>
                      <a:pt x="124" y="53"/>
                    </a:moveTo>
                    <a:cubicBezTo>
                      <a:pt x="124" y="53"/>
                      <a:pt x="123" y="52"/>
                      <a:pt x="123" y="49"/>
                    </a:cubicBezTo>
                    <a:cubicBezTo>
                      <a:pt x="123" y="47"/>
                      <a:pt x="122" y="43"/>
                      <a:pt x="120" y="39"/>
                    </a:cubicBezTo>
                    <a:cubicBezTo>
                      <a:pt x="119" y="35"/>
                      <a:pt x="116" y="30"/>
                      <a:pt x="112" y="25"/>
                    </a:cubicBezTo>
                    <a:cubicBezTo>
                      <a:pt x="108" y="21"/>
                      <a:pt x="102" y="17"/>
                      <a:pt x="96" y="15"/>
                    </a:cubicBezTo>
                    <a:cubicBezTo>
                      <a:pt x="82" y="10"/>
                      <a:pt x="63" y="13"/>
                      <a:pt x="48" y="22"/>
                    </a:cubicBezTo>
                    <a:cubicBezTo>
                      <a:pt x="33" y="32"/>
                      <a:pt x="21" y="49"/>
                      <a:pt x="16" y="68"/>
                    </a:cubicBezTo>
                    <a:cubicBezTo>
                      <a:pt x="14" y="77"/>
                      <a:pt x="13" y="88"/>
                      <a:pt x="13" y="97"/>
                    </a:cubicBezTo>
                    <a:cubicBezTo>
                      <a:pt x="13" y="107"/>
                      <a:pt x="14" y="117"/>
                      <a:pt x="16" y="126"/>
                    </a:cubicBezTo>
                    <a:cubicBezTo>
                      <a:pt x="17" y="136"/>
                      <a:pt x="20" y="145"/>
                      <a:pt x="22" y="153"/>
                    </a:cubicBezTo>
                    <a:cubicBezTo>
                      <a:pt x="25" y="162"/>
                      <a:pt x="28" y="170"/>
                      <a:pt x="31" y="177"/>
                    </a:cubicBezTo>
                    <a:cubicBezTo>
                      <a:pt x="37" y="192"/>
                      <a:pt x="42" y="204"/>
                      <a:pt x="47" y="212"/>
                    </a:cubicBezTo>
                    <a:cubicBezTo>
                      <a:pt x="51" y="220"/>
                      <a:pt x="53" y="225"/>
                      <a:pt x="53" y="225"/>
                    </a:cubicBezTo>
                    <a:cubicBezTo>
                      <a:pt x="53" y="225"/>
                      <a:pt x="50" y="221"/>
                      <a:pt x="45" y="213"/>
                    </a:cubicBezTo>
                    <a:cubicBezTo>
                      <a:pt x="42" y="209"/>
                      <a:pt x="39" y="205"/>
                      <a:pt x="35" y="199"/>
                    </a:cubicBezTo>
                    <a:cubicBezTo>
                      <a:pt x="32" y="194"/>
                      <a:pt x="28" y="188"/>
                      <a:pt x="24" y="180"/>
                    </a:cubicBezTo>
                    <a:cubicBezTo>
                      <a:pt x="20" y="173"/>
                      <a:pt x="17" y="165"/>
                      <a:pt x="13" y="157"/>
                    </a:cubicBezTo>
                    <a:cubicBezTo>
                      <a:pt x="10" y="148"/>
                      <a:pt x="6" y="139"/>
                      <a:pt x="4" y="129"/>
                    </a:cubicBezTo>
                    <a:cubicBezTo>
                      <a:pt x="2" y="119"/>
                      <a:pt x="0" y="108"/>
                      <a:pt x="0" y="98"/>
                    </a:cubicBezTo>
                    <a:cubicBezTo>
                      <a:pt x="0" y="87"/>
                      <a:pt x="0" y="75"/>
                      <a:pt x="3" y="65"/>
                    </a:cubicBezTo>
                    <a:cubicBezTo>
                      <a:pt x="6" y="54"/>
                      <a:pt x="11" y="43"/>
                      <a:pt x="18" y="34"/>
                    </a:cubicBezTo>
                    <a:cubicBezTo>
                      <a:pt x="24" y="25"/>
                      <a:pt x="33" y="18"/>
                      <a:pt x="42" y="12"/>
                    </a:cubicBezTo>
                    <a:cubicBezTo>
                      <a:pt x="61" y="1"/>
                      <a:pt x="83" y="0"/>
                      <a:pt x="99" y="8"/>
                    </a:cubicBezTo>
                    <a:cubicBezTo>
                      <a:pt x="106" y="11"/>
                      <a:pt x="112" y="17"/>
                      <a:pt x="116" y="22"/>
                    </a:cubicBezTo>
                    <a:cubicBezTo>
                      <a:pt x="120" y="28"/>
                      <a:pt x="122" y="34"/>
                      <a:pt x="123" y="38"/>
                    </a:cubicBezTo>
                    <a:cubicBezTo>
                      <a:pt x="124" y="43"/>
                      <a:pt x="124" y="47"/>
                      <a:pt x="124" y="49"/>
                    </a:cubicBezTo>
                    <a:cubicBezTo>
                      <a:pt x="124" y="52"/>
                      <a:pt x="124" y="53"/>
                      <a:pt x="124" y="53"/>
                    </a:cubicBezTo>
                    <a:close/>
                  </a:path>
                </a:pathLst>
              </a:custGeom>
              <a:solidFill>
                <a:schemeClr val="accent1">
                  <a:lumMod val="75000"/>
                </a:schemeClr>
              </a:solidFill>
              <a:ln w="9525">
                <a:noFill/>
                <a:round/>
              </a:ln>
            </p:spPr>
            <p:txBody>
              <a:bodyPr anchor="ctr"/>
              <a:lstStyle/>
              <a:p>
                <a:endParaRPr lang="en-US"/>
              </a:p>
            </p:txBody>
          </p:sp>
          <p:sp>
            <p:nvSpPr>
              <p:cNvPr id="15" name="Freeform: Shape 14">
                <a:extLst>
                  <a:ext uri="{FF2B5EF4-FFF2-40B4-BE49-F238E27FC236}">
                    <a16:creationId xmlns:a16="http://schemas.microsoft.com/office/drawing/2014/main" id="{C98F7910-39F3-4034-A330-7AAA322F8F37}"/>
                  </a:ext>
                </a:extLst>
              </p:cNvPr>
              <p:cNvSpPr/>
              <p:nvPr/>
            </p:nvSpPr>
            <p:spPr bwMode="auto">
              <a:xfrm>
                <a:off x="2386089" y="226509"/>
                <a:ext cx="430209" cy="819208"/>
              </a:xfrm>
              <a:custGeom>
                <a:avLst/>
                <a:gdLst/>
                <a:ahLst/>
                <a:cxnLst>
                  <a:cxn ang="0">
                    <a:pos x="187" y="15"/>
                  </a:cxn>
                  <a:cxn ang="0">
                    <a:pos x="187" y="15"/>
                  </a:cxn>
                  <a:cxn ang="0">
                    <a:pos x="178" y="3"/>
                  </a:cxn>
                  <a:cxn ang="0">
                    <a:pos x="162" y="4"/>
                  </a:cxn>
                  <a:cxn ang="0">
                    <a:pos x="3" y="319"/>
                  </a:cxn>
                  <a:cxn ang="0">
                    <a:pos x="28" y="349"/>
                  </a:cxn>
                  <a:cxn ang="0">
                    <a:pos x="66" y="346"/>
                  </a:cxn>
                  <a:cxn ang="0">
                    <a:pos x="187" y="15"/>
                  </a:cxn>
                </a:cxnLst>
                <a:rect l="0" t="0" r="r" b="b"/>
                <a:pathLst>
                  <a:path w="189" h="361">
                    <a:moveTo>
                      <a:pt x="187" y="15"/>
                    </a:moveTo>
                    <a:cubicBezTo>
                      <a:pt x="187" y="15"/>
                      <a:pt x="187" y="15"/>
                      <a:pt x="187" y="15"/>
                    </a:cubicBezTo>
                    <a:cubicBezTo>
                      <a:pt x="189" y="11"/>
                      <a:pt x="184" y="6"/>
                      <a:pt x="178" y="3"/>
                    </a:cubicBezTo>
                    <a:cubicBezTo>
                      <a:pt x="171" y="0"/>
                      <a:pt x="164" y="0"/>
                      <a:pt x="162" y="4"/>
                    </a:cubicBezTo>
                    <a:cubicBezTo>
                      <a:pt x="3" y="319"/>
                      <a:pt x="3" y="319"/>
                      <a:pt x="3" y="319"/>
                    </a:cubicBezTo>
                    <a:cubicBezTo>
                      <a:pt x="3" y="319"/>
                      <a:pt x="0" y="337"/>
                      <a:pt x="28" y="349"/>
                    </a:cubicBezTo>
                    <a:cubicBezTo>
                      <a:pt x="55" y="361"/>
                      <a:pt x="66" y="346"/>
                      <a:pt x="66" y="346"/>
                    </a:cubicBezTo>
                    <a:lnTo>
                      <a:pt x="187" y="15"/>
                    </a:lnTo>
                    <a:close/>
                  </a:path>
                </a:pathLst>
              </a:custGeom>
              <a:gradFill>
                <a:gsLst>
                  <a:gs pos="0">
                    <a:schemeClr val="tx1">
                      <a:lumMod val="65000"/>
                      <a:lumOff val="35000"/>
                    </a:schemeClr>
                  </a:gs>
                  <a:gs pos="50000">
                    <a:schemeClr val="bg1">
                      <a:lumMod val="75000"/>
                    </a:schemeClr>
                  </a:gs>
                  <a:gs pos="85000">
                    <a:schemeClr val="tx1">
                      <a:lumMod val="65000"/>
                      <a:lumOff val="35000"/>
                    </a:schemeClr>
                  </a:gs>
                </a:gsLst>
                <a:lin ang="12000000" scaled="0"/>
              </a:gradFill>
              <a:ln w="9525">
                <a:noFill/>
                <a:round/>
              </a:ln>
            </p:spPr>
            <p:txBody>
              <a:bodyPr anchor="ctr"/>
              <a:lstStyle/>
              <a:p>
                <a:endParaRPr lang="en-US"/>
              </a:p>
            </p:txBody>
          </p:sp>
          <p:sp>
            <p:nvSpPr>
              <p:cNvPr id="16" name="Freeform: Shape 15">
                <a:extLst>
                  <a:ext uri="{FF2B5EF4-FFF2-40B4-BE49-F238E27FC236}">
                    <a16:creationId xmlns:a16="http://schemas.microsoft.com/office/drawing/2014/main" id="{00B52923-2B4A-4E3F-B583-610A332194C0}"/>
                  </a:ext>
                </a:extLst>
              </p:cNvPr>
              <p:cNvSpPr/>
              <p:nvPr/>
            </p:nvSpPr>
            <p:spPr bwMode="auto">
              <a:xfrm>
                <a:off x="2616313" y="244475"/>
                <a:ext cx="396875" cy="457200"/>
              </a:xfrm>
              <a:custGeom>
                <a:avLst/>
                <a:gdLst>
                  <a:gd name="T0" fmla="*/ 73 w 175"/>
                  <a:gd name="T1" fmla="*/ 16 h 201"/>
                  <a:gd name="T2" fmla="*/ 0 w 175"/>
                  <a:gd name="T3" fmla="*/ 184 h 201"/>
                  <a:gd name="T4" fmla="*/ 73 w 175"/>
                  <a:gd name="T5" fmla="*/ 16 h 201"/>
                  <a:gd name="T6" fmla="*/ 0 60000 65536"/>
                  <a:gd name="T7" fmla="*/ 0 60000 65536"/>
                  <a:gd name="T8" fmla="*/ 0 60000 65536"/>
                  <a:gd name="T9" fmla="*/ 0 w 175"/>
                  <a:gd name="T10" fmla="*/ 0 h 201"/>
                  <a:gd name="T11" fmla="*/ 175 w 175"/>
                  <a:gd name="T12" fmla="*/ 201 h 201"/>
                </a:gdLst>
                <a:ahLst/>
                <a:cxnLst>
                  <a:cxn ang="T6">
                    <a:pos x="T0" y="T1"/>
                  </a:cxn>
                  <a:cxn ang="T7">
                    <a:pos x="T2" y="T3"/>
                  </a:cxn>
                  <a:cxn ang="T8">
                    <a:pos x="T4" y="T5"/>
                  </a:cxn>
                </a:cxnLst>
                <a:rect l="T9" t="T10" r="T11" b="T12"/>
                <a:pathLst>
                  <a:path w="175" h="201">
                    <a:moveTo>
                      <a:pt x="73" y="16"/>
                    </a:moveTo>
                    <a:cubicBezTo>
                      <a:pt x="175" y="0"/>
                      <a:pt x="115" y="201"/>
                      <a:pt x="0" y="184"/>
                    </a:cubicBezTo>
                    <a:lnTo>
                      <a:pt x="73" y="1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17" name="Freeform: Shape 16">
                <a:extLst>
                  <a:ext uri="{FF2B5EF4-FFF2-40B4-BE49-F238E27FC236}">
                    <a16:creationId xmlns:a16="http://schemas.microsoft.com/office/drawing/2014/main" id="{5B657F8E-A893-4E67-BE53-46B6F766BE11}"/>
                  </a:ext>
                </a:extLst>
              </p:cNvPr>
              <p:cNvSpPr/>
              <p:nvPr/>
            </p:nvSpPr>
            <p:spPr bwMode="auto">
              <a:xfrm>
                <a:off x="2616289" y="275586"/>
                <a:ext cx="296870" cy="393873"/>
              </a:xfrm>
              <a:custGeom>
                <a:avLst/>
                <a:gdLst/>
                <a:ahLst/>
                <a:cxnLst>
                  <a:cxn ang="0">
                    <a:pos x="73" y="2"/>
                  </a:cxn>
                  <a:cxn ang="0">
                    <a:pos x="76" y="1"/>
                  </a:cxn>
                  <a:cxn ang="0">
                    <a:pos x="85" y="0"/>
                  </a:cxn>
                  <a:cxn ang="0">
                    <a:pos x="99" y="1"/>
                  </a:cxn>
                  <a:cxn ang="0">
                    <a:pos x="116" y="10"/>
                  </a:cxn>
                  <a:cxn ang="0">
                    <a:pos x="128" y="30"/>
                  </a:cxn>
                  <a:cxn ang="0">
                    <a:pos x="131" y="54"/>
                  </a:cxn>
                  <a:cxn ang="0">
                    <a:pos x="117" y="106"/>
                  </a:cxn>
                  <a:cxn ang="0">
                    <a:pos x="102" y="128"/>
                  </a:cxn>
                  <a:cxn ang="0">
                    <a:pos x="84" y="147"/>
                  </a:cxn>
                  <a:cxn ang="0">
                    <a:pos x="64" y="161"/>
                  </a:cxn>
                  <a:cxn ang="0">
                    <a:pos x="44" y="170"/>
                  </a:cxn>
                  <a:cxn ang="0">
                    <a:pos x="26" y="173"/>
                  </a:cxn>
                  <a:cxn ang="0">
                    <a:pos x="12" y="172"/>
                  </a:cxn>
                  <a:cxn ang="0">
                    <a:pos x="3" y="171"/>
                  </a:cxn>
                  <a:cxn ang="0">
                    <a:pos x="0" y="170"/>
                  </a:cxn>
                  <a:cxn ang="0">
                    <a:pos x="12" y="170"/>
                  </a:cxn>
                  <a:cxn ang="0">
                    <a:pos x="25" y="168"/>
                  </a:cxn>
                  <a:cxn ang="0">
                    <a:pos x="41" y="162"/>
                  </a:cxn>
                  <a:cxn ang="0">
                    <a:pos x="59" y="153"/>
                  </a:cxn>
                  <a:cxn ang="0">
                    <a:pos x="76" y="139"/>
                  </a:cxn>
                  <a:cxn ang="0">
                    <a:pos x="105" y="99"/>
                  </a:cxn>
                  <a:cxn ang="0">
                    <a:pos x="119" y="54"/>
                  </a:cxn>
                  <a:cxn ang="0">
                    <a:pos x="118" y="32"/>
                  </a:cxn>
                  <a:cxn ang="0">
                    <a:pos x="111" y="15"/>
                  </a:cxn>
                  <a:cxn ang="0">
                    <a:pos x="98" y="6"/>
                  </a:cxn>
                  <a:cxn ang="0">
                    <a:pos x="85" y="3"/>
                  </a:cxn>
                  <a:cxn ang="0">
                    <a:pos x="77" y="2"/>
                  </a:cxn>
                  <a:cxn ang="0">
                    <a:pos x="73" y="2"/>
                  </a:cxn>
                </a:cxnLst>
                <a:rect l="0" t="0" r="r" b="b"/>
                <a:pathLst>
                  <a:path w="131" h="173">
                    <a:moveTo>
                      <a:pt x="73" y="2"/>
                    </a:moveTo>
                    <a:cubicBezTo>
                      <a:pt x="73" y="2"/>
                      <a:pt x="74" y="2"/>
                      <a:pt x="76" y="1"/>
                    </a:cubicBezTo>
                    <a:cubicBezTo>
                      <a:pt x="78" y="1"/>
                      <a:pt x="81" y="0"/>
                      <a:pt x="85" y="0"/>
                    </a:cubicBezTo>
                    <a:cubicBezTo>
                      <a:pt x="89" y="0"/>
                      <a:pt x="94" y="0"/>
                      <a:pt x="99" y="1"/>
                    </a:cubicBezTo>
                    <a:cubicBezTo>
                      <a:pt x="105" y="2"/>
                      <a:pt x="111" y="5"/>
                      <a:pt x="116" y="10"/>
                    </a:cubicBezTo>
                    <a:cubicBezTo>
                      <a:pt x="122" y="15"/>
                      <a:pt x="126" y="22"/>
                      <a:pt x="128" y="30"/>
                    </a:cubicBezTo>
                    <a:cubicBezTo>
                      <a:pt x="130" y="37"/>
                      <a:pt x="131" y="46"/>
                      <a:pt x="131" y="54"/>
                    </a:cubicBezTo>
                    <a:cubicBezTo>
                      <a:pt x="130" y="72"/>
                      <a:pt x="125" y="89"/>
                      <a:pt x="117" y="106"/>
                    </a:cubicBezTo>
                    <a:cubicBezTo>
                      <a:pt x="112" y="114"/>
                      <a:pt x="108" y="121"/>
                      <a:pt x="102" y="128"/>
                    </a:cubicBezTo>
                    <a:cubicBezTo>
                      <a:pt x="97" y="136"/>
                      <a:pt x="91" y="142"/>
                      <a:pt x="84" y="147"/>
                    </a:cubicBezTo>
                    <a:cubicBezTo>
                      <a:pt x="78" y="153"/>
                      <a:pt x="71" y="158"/>
                      <a:pt x="64" y="161"/>
                    </a:cubicBezTo>
                    <a:cubicBezTo>
                      <a:pt x="57" y="165"/>
                      <a:pt x="50" y="168"/>
                      <a:pt x="44" y="170"/>
                    </a:cubicBezTo>
                    <a:cubicBezTo>
                      <a:pt x="37" y="171"/>
                      <a:pt x="31" y="172"/>
                      <a:pt x="26" y="173"/>
                    </a:cubicBezTo>
                    <a:cubicBezTo>
                      <a:pt x="20" y="173"/>
                      <a:pt x="16" y="172"/>
                      <a:pt x="12" y="172"/>
                    </a:cubicBezTo>
                    <a:cubicBezTo>
                      <a:pt x="8" y="172"/>
                      <a:pt x="5" y="171"/>
                      <a:pt x="3" y="171"/>
                    </a:cubicBezTo>
                    <a:cubicBezTo>
                      <a:pt x="1" y="170"/>
                      <a:pt x="0" y="170"/>
                      <a:pt x="0" y="170"/>
                    </a:cubicBezTo>
                    <a:cubicBezTo>
                      <a:pt x="0" y="170"/>
                      <a:pt x="4" y="170"/>
                      <a:pt x="12" y="170"/>
                    </a:cubicBezTo>
                    <a:cubicBezTo>
                      <a:pt x="16" y="169"/>
                      <a:pt x="20" y="169"/>
                      <a:pt x="25" y="168"/>
                    </a:cubicBezTo>
                    <a:cubicBezTo>
                      <a:pt x="30" y="167"/>
                      <a:pt x="36" y="165"/>
                      <a:pt x="41" y="162"/>
                    </a:cubicBezTo>
                    <a:cubicBezTo>
                      <a:pt x="47" y="160"/>
                      <a:pt x="53" y="157"/>
                      <a:pt x="59" y="153"/>
                    </a:cubicBezTo>
                    <a:cubicBezTo>
                      <a:pt x="65" y="149"/>
                      <a:pt x="71" y="144"/>
                      <a:pt x="76" y="139"/>
                    </a:cubicBezTo>
                    <a:cubicBezTo>
                      <a:pt x="87" y="128"/>
                      <a:pt x="97" y="114"/>
                      <a:pt x="105" y="99"/>
                    </a:cubicBezTo>
                    <a:cubicBezTo>
                      <a:pt x="112" y="85"/>
                      <a:pt x="117" y="69"/>
                      <a:pt x="119" y="54"/>
                    </a:cubicBezTo>
                    <a:cubicBezTo>
                      <a:pt x="119" y="46"/>
                      <a:pt x="120" y="39"/>
                      <a:pt x="118" y="32"/>
                    </a:cubicBezTo>
                    <a:cubicBezTo>
                      <a:pt x="117" y="25"/>
                      <a:pt x="114" y="20"/>
                      <a:pt x="111" y="15"/>
                    </a:cubicBezTo>
                    <a:cubicBezTo>
                      <a:pt x="107" y="11"/>
                      <a:pt x="102" y="8"/>
                      <a:pt x="98" y="6"/>
                    </a:cubicBezTo>
                    <a:cubicBezTo>
                      <a:pt x="93" y="4"/>
                      <a:pt x="89" y="3"/>
                      <a:pt x="85" y="3"/>
                    </a:cubicBezTo>
                    <a:cubicBezTo>
                      <a:pt x="82" y="2"/>
                      <a:pt x="79" y="2"/>
                      <a:pt x="77" y="2"/>
                    </a:cubicBezTo>
                    <a:cubicBezTo>
                      <a:pt x="74" y="2"/>
                      <a:pt x="73" y="2"/>
                      <a:pt x="73" y="2"/>
                    </a:cubicBezTo>
                    <a:close/>
                  </a:path>
                </a:pathLst>
              </a:custGeom>
              <a:solidFill>
                <a:schemeClr val="accent1">
                  <a:lumMod val="75000"/>
                </a:schemeClr>
              </a:solidFill>
              <a:ln w="9525">
                <a:noFill/>
                <a:round/>
              </a:ln>
            </p:spPr>
            <p:txBody>
              <a:bodyPr anchor="ctr"/>
              <a:lstStyle/>
              <a:p>
                <a:endParaRPr lang="en-US"/>
              </a:p>
            </p:txBody>
          </p:sp>
          <p:sp>
            <p:nvSpPr>
              <p:cNvPr id="18" name="Freeform: Shape 17">
                <a:extLst>
                  <a:ext uri="{FF2B5EF4-FFF2-40B4-BE49-F238E27FC236}">
                    <a16:creationId xmlns:a16="http://schemas.microsoft.com/office/drawing/2014/main" id="{4E26854B-33DB-4087-A7B5-AEF278EC1B31}"/>
                  </a:ext>
                </a:extLst>
              </p:cNvPr>
              <p:cNvSpPr/>
              <p:nvPr/>
            </p:nvSpPr>
            <p:spPr bwMode="auto">
              <a:xfrm>
                <a:off x="2392378" y="951338"/>
                <a:ext cx="144661" cy="81795"/>
              </a:xfrm>
              <a:custGeom>
                <a:avLst/>
                <a:gdLst/>
                <a:ahLst/>
                <a:cxnLst>
                  <a:cxn ang="0">
                    <a:pos x="0" y="0"/>
                  </a:cxn>
                  <a:cxn ang="0">
                    <a:pos x="4" y="12"/>
                  </a:cxn>
                  <a:cxn ang="0">
                    <a:pos x="8" y="16"/>
                  </a:cxn>
                  <a:cxn ang="0">
                    <a:pos x="13" y="21"/>
                  </a:cxn>
                  <a:cxn ang="0">
                    <a:pos x="19" y="25"/>
                  </a:cxn>
                  <a:cxn ang="0">
                    <a:pos x="25" y="28"/>
                  </a:cxn>
                  <a:cxn ang="0">
                    <a:pos x="32" y="31"/>
                  </a:cxn>
                  <a:cxn ang="0">
                    <a:pos x="39" y="33"/>
                  </a:cxn>
                  <a:cxn ang="0">
                    <a:pos x="46" y="33"/>
                  </a:cxn>
                  <a:cxn ang="0">
                    <a:pos x="52" y="32"/>
                  </a:cxn>
                  <a:cxn ang="0">
                    <a:pos x="63" y="27"/>
                  </a:cxn>
                  <a:cxn ang="0">
                    <a:pos x="61" y="30"/>
                  </a:cxn>
                  <a:cxn ang="0">
                    <a:pos x="53" y="34"/>
                  </a:cxn>
                  <a:cxn ang="0">
                    <a:pos x="46" y="36"/>
                  </a:cxn>
                  <a:cxn ang="0">
                    <a:pos x="39" y="35"/>
                  </a:cxn>
                  <a:cxn ang="0">
                    <a:pos x="31" y="34"/>
                  </a:cxn>
                  <a:cxn ang="0">
                    <a:pos x="24" y="31"/>
                  </a:cxn>
                  <a:cxn ang="0">
                    <a:pos x="17" y="28"/>
                  </a:cxn>
                  <a:cxn ang="0">
                    <a:pos x="11" y="23"/>
                  </a:cxn>
                  <a:cxn ang="0">
                    <a:pos x="6" y="18"/>
                  </a:cxn>
                  <a:cxn ang="0">
                    <a:pos x="2" y="13"/>
                  </a:cxn>
                  <a:cxn ang="0">
                    <a:pos x="0" y="3"/>
                  </a:cxn>
                  <a:cxn ang="0">
                    <a:pos x="0" y="0"/>
                  </a:cxn>
                </a:cxnLst>
                <a:rect l="0" t="0" r="r" b="b"/>
                <a:pathLst>
                  <a:path w="63" h="36">
                    <a:moveTo>
                      <a:pt x="0" y="0"/>
                    </a:moveTo>
                    <a:cubicBezTo>
                      <a:pt x="0" y="0"/>
                      <a:pt x="0" y="5"/>
                      <a:pt x="4" y="12"/>
                    </a:cubicBezTo>
                    <a:cubicBezTo>
                      <a:pt x="5" y="13"/>
                      <a:pt x="6" y="15"/>
                      <a:pt x="8" y="16"/>
                    </a:cubicBezTo>
                    <a:cubicBezTo>
                      <a:pt x="9" y="18"/>
                      <a:pt x="11" y="20"/>
                      <a:pt x="13" y="21"/>
                    </a:cubicBezTo>
                    <a:cubicBezTo>
                      <a:pt x="14" y="22"/>
                      <a:pt x="16" y="24"/>
                      <a:pt x="19" y="25"/>
                    </a:cubicBezTo>
                    <a:cubicBezTo>
                      <a:pt x="21" y="26"/>
                      <a:pt x="23" y="27"/>
                      <a:pt x="25" y="28"/>
                    </a:cubicBezTo>
                    <a:cubicBezTo>
                      <a:pt x="28" y="29"/>
                      <a:pt x="30" y="30"/>
                      <a:pt x="32" y="31"/>
                    </a:cubicBezTo>
                    <a:cubicBezTo>
                      <a:pt x="35" y="32"/>
                      <a:pt x="37" y="32"/>
                      <a:pt x="39" y="33"/>
                    </a:cubicBezTo>
                    <a:cubicBezTo>
                      <a:pt x="42" y="33"/>
                      <a:pt x="44" y="33"/>
                      <a:pt x="46" y="33"/>
                    </a:cubicBezTo>
                    <a:cubicBezTo>
                      <a:pt x="48" y="33"/>
                      <a:pt x="50" y="33"/>
                      <a:pt x="52" y="32"/>
                    </a:cubicBezTo>
                    <a:cubicBezTo>
                      <a:pt x="60" y="31"/>
                      <a:pt x="63" y="27"/>
                      <a:pt x="63" y="27"/>
                    </a:cubicBezTo>
                    <a:cubicBezTo>
                      <a:pt x="63" y="27"/>
                      <a:pt x="63" y="28"/>
                      <a:pt x="61" y="30"/>
                    </a:cubicBezTo>
                    <a:cubicBezTo>
                      <a:pt x="59" y="31"/>
                      <a:pt x="56" y="33"/>
                      <a:pt x="53" y="34"/>
                    </a:cubicBezTo>
                    <a:cubicBezTo>
                      <a:pt x="51" y="35"/>
                      <a:pt x="49" y="36"/>
                      <a:pt x="46" y="36"/>
                    </a:cubicBezTo>
                    <a:cubicBezTo>
                      <a:pt x="44" y="36"/>
                      <a:pt x="41" y="36"/>
                      <a:pt x="39" y="35"/>
                    </a:cubicBezTo>
                    <a:cubicBezTo>
                      <a:pt x="36" y="35"/>
                      <a:pt x="34" y="35"/>
                      <a:pt x="31" y="34"/>
                    </a:cubicBezTo>
                    <a:cubicBezTo>
                      <a:pt x="29" y="33"/>
                      <a:pt x="26" y="32"/>
                      <a:pt x="24" y="31"/>
                    </a:cubicBezTo>
                    <a:cubicBezTo>
                      <a:pt x="22" y="30"/>
                      <a:pt x="19" y="29"/>
                      <a:pt x="17" y="28"/>
                    </a:cubicBezTo>
                    <a:cubicBezTo>
                      <a:pt x="15" y="27"/>
                      <a:pt x="13" y="25"/>
                      <a:pt x="11" y="23"/>
                    </a:cubicBezTo>
                    <a:cubicBezTo>
                      <a:pt x="9" y="22"/>
                      <a:pt x="7" y="20"/>
                      <a:pt x="6" y="18"/>
                    </a:cubicBezTo>
                    <a:cubicBezTo>
                      <a:pt x="4" y="16"/>
                      <a:pt x="3" y="14"/>
                      <a:pt x="2" y="13"/>
                    </a:cubicBezTo>
                    <a:cubicBezTo>
                      <a:pt x="0" y="9"/>
                      <a:pt x="0" y="6"/>
                      <a:pt x="0" y="3"/>
                    </a:cubicBezTo>
                    <a:cubicBezTo>
                      <a:pt x="0" y="1"/>
                      <a:pt x="0" y="0"/>
                      <a:pt x="0" y="0"/>
                    </a:cubicBezTo>
                    <a:close/>
                  </a:path>
                </a:pathLst>
              </a:custGeom>
              <a:solidFill>
                <a:schemeClr val="tx1">
                  <a:lumMod val="75000"/>
                  <a:lumOff val="25000"/>
                </a:schemeClr>
              </a:solidFill>
              <a:ln w="9525">
                <a:noFill/>
                <a:round/>
              </a:ln>
            </p:spPr>
            <p:txBody>
              <a:bodyPr anchor="ctr"/>
              <a:lstStyle/>
              <a:p>
                <a:endParaRPr lang="en-US"/>
              </a:p>
            </p:txBody>
          </p:sp>
        </p:grpSp>
      </p:grpSp>
      <p:grpSp>
        <p:nvGrpSpPr>
          <p:cNvPr id="24" name="Group 23">
            <a:extLst>
              <a:ext uri="{FF2B5EF4-FFF2-40B4-BE49-F238E27FC236}">
                <a16:creationId xmlns:a16="http://schemas.microsoft.com/office/drawing/2014/main" id="{81D59541-979C-4C9B-85E6-94267288F269}"/>
              </a:ext>
            </a:extLst>
          </p:cNvPr>
          <p:cNvGrpSpPr/>
          <p:nvPr/>
        </p:nvGrpSpPr>
        <p:grpSpPr bwMode="auto">
          <a:xfrm>
            <a:off x="2067541" y="2110702"/>
            <a:ext cx="494094" cy="533400"/>
            <a:chOff x="0" y="0"/>
            <a:chExt cx="4275203" cy="4821656"/>
          </a:xfrm>
        </p:grpSpPr>
        <p:grpSp>
          <p:nvGrpSpPr>
            <p:cNvPr id="25" name="Group 24">
              <a:extLst>
                <a:ext uri="{FF2B5EF4-FFF2-40B4-BE49-F238E27FC236}">
                  <a16:creationId xmlns:a16="http://schemas.microsoft.com/office/drawing/2014/main" id="{08866522-4994-4249-BAED-F198D0F2F733}"/>
                </a:ext>
              </a:extLst>
            </p:cNvPr>
            <p:cNvGrpSpPr/>
            <p:nvPr/>
          </p:nvGrpSpPr>
          <p:grpSpPr bwMode="auto">
            <a:xfrm>
              <a:off x="0" y="548807"/>
              <a:ext cx="4275203" cy="4272849"/>
              <a:chOff x="0" y="548849"/>
              <a:chExt cx="2744788" cy="2743276"/>
            </a:xfrm>
          </p:grpSpPr>
          <p:sp>
            <p:nvSpPr>
              <p:cNvPr id="39" name="Oval 38">
                <a:extLst>
                  <a:ext uri="{FF2B5EF4-FFF2-40B4-BE49-F238E27FC236}">
                    <a16:creationId xmlns:a16="http://schemas.microsoft.com/office/drawing/2014/main" id="{EA7D3808-F840-440D-B1D0-863D96BAC92A}"/>
                  </a:ext>
                </a:extLst>
              </p:cNvPr>
              <p:cNvSpPr/>
              <p:nvPr/>
            </p:nvSpPr>
            <p:spPr bwMode="auto">
              <a:xfrm>
                <a:off x="0" y="548925"/>
                <a:ext cx="2741613" cy="274002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40" name="Freeform: Shape 39">
                <a:extLst>
                  <a:ext uri="{FF2B5EF4-FFF2-40B4-BE49-F238E27FC236}">
                    <a16:creationId xmlns:a16="http://schemas.microsoft.com/office/drawing/2014/main" id="{D20117D9-3D40-44F3-BB69-19FF61D32764}"/>
                  </a:ext>
                </a:extLst>
              </p:cNvPr>
              <p:cNvSpPr/>
              <p:nvPr/>
            </p:nvSpPr>
            <p:spPr bwMode="auto">
              <a:xfrm>
                <a:off x="0" y="548849"/>
                <a:ext cx="2744788" cy="2743276"/>
              </a:xfrm>
              <a:custGeom>
                <a:avLst/>
                <a:gdLst/>
                <a:ahLst/>
                <a:cxnLst>
                  <a:cxn ang="0">
                    <a:pos x="0" y="604"/>
                  </a:cxn>
                  <a:cxn ang="0">
                    <a:pos x="604" y="1208"/>
                  </a:cxn>
                  <a:cxn ang="0">
                    <a:pos x="1208" y="604"/>
                  </a:cxn>
                  <a:cxn ang="0">
                    <a:pos x="604" y="0"/>
                  </a:cxn>
                  <a:cxn ang="0">
                    <a:pos x="0" y="604"/>
                  </a:cxn>
                  <a:cxn ang="0">
                    <a:pos x="71" y="604"/>
                  </a:cxn>
                  <a:cxn ang="0">
                    <a:pos x="604" y="72"/>
                  </a:cxn>
                  <a:cxn ang="0">
                    <a:pos x="1136" y="604"/>
                  </a:cxn>
                  <a:cxn ang="0">
                    <a:pos x="604" y="1136"/>
                  </a:cxn>
                  <a:cxn ang="0">
                    <a:pos x="71" y="604"/>
                  </a:cxn>
                </a:cxnLst>
                <a:rect l="0" t="0" r="r" b="b"/>
                <a:pathLst>
                  <a:path w="1208" h="1208">
                    <a:moveTo>
                      <a:pt x="0" y="604"/>
                    </a:moveTo>
                    <a:cubicBezTo>
                      <a:pt x="0" y="937"/>
                      <a:pt x="271" y="1208"/>
                      <a:pt x="604" y="1208"/>
                    </a:cubicBezTo>
                    <a:cubicBezTo>
                      <a:pt x="937" y="1208"/>
                      <a:pt x="1208" y="937"/>
                      <a:pt x="1208" y="604"/>
                    </a:cubicBezTo>
                    <a:cubicBezTo>
                      <a:pt x="1208" y="271"/>
                      <a:pt x="937" y="0"/>
                      <a:pt x="604" y="0"/>
                    </a:cubicBezTo>
                    <a:cubicBezTo>
                      <a:pt x="271" y="0"/>
                      <a:pt x="0" y="271"/>
                      <a:pt x="0" y="604"/>
                    </a:cubicBezTo>
                    <a:close/>
                    <a:moveTo>
                      <a:pt x="71" y="604"/>
                    </a:moveTo>
                    <a:cubicBezTo>
                      <a:pt x="71" y="310"/>
                      <a:pt x="310" y="72"/>
                      <a:pt x="604" y="72"/>
                    </a:cubicBezTo>
                    <a:cubicBezTo>
                      <a:pt x="897" y="72"/>
                      <a:pt x="1136" y="310"/>
                      <a:pt x="1136" y="604"/>
                    </a:cubicBezTo>
                    <a:cubicBezTo>
                      <a:pt x="1136" y="897"/>
                      <a:pt x="897" y="1136"/>
                      <a:pt x="604" y="1136"/>
                    </a:cubicBezTo>
                    <a:cubicBezTo>
                      <a:pt x="310" y="1136"/>
                      <a:pt x="71" y="897"/>
                      <a:pt x="71" y="604"/>
                    </a:cubicBezTo>
                    <a:close/>
                  </a:path>
                </a:pathLst>
              </a:custGeom>
              <a:solidFill>
                <a:schemeClr val="accent2"/>
              </a:solidFill>
              <a:ln w="9525">
                <a:noFill/>
                <a:round/>
              </a:ln>
            </p:spPr>
            <p:txBody>
              <a:bodyPr anchor="ctr"/>
              <a:lstStyle/>
              <a:p>
                <a:endParaRPr lang="en-US"/>
              </a:p>
            </p:txBody>
          </p:sp>
          <p:sp>
            <p:nvSpPr>
              <p:cNvPr id="41" name="Freeform: Shape 40">
                <a:extLst>
                  <a:ext uri="{FF2B5EF4-FFF2-40B4-BE49-F238E27FC236}">
                    <a16:creationId xmlns:a16="http://schemas.microsoft.com/office/drawing/2014/main" id="{B931848D-75BD-47EF-A1E6-C181C3F18DFC}"/>
                  </a:ext>
                </a:extLst>
              </p:cNvPr>
              <p:cNvSpPr/>
              <p:nvPr/>
            </p:nvSpPr>
            <p:spPr bwMode="auto">
              <a:xfrm>
                <a:off x="377377" y="926364"/>
                <a:ext cx="1987518" cy="1985729"/>
              </a:xfrm>
              <a:custGeom>
                <a:avLst/>
                <a:gdLst/>
                <a:ahLst/>
                <a:cxnLst>
                  <a:cxn ang="0">
                    <a:pos x="0" y="437"/>
                  </a:cxn>
                  <a:cxn ang="0">
                    <a:pos x="438" y="874"/>
                  </a:cxn>
                  <a:cxn ang="0">
                    <a:pos x="875" y="437"/>
                  </a:cxn>
                  <a:cxn ang="0">
                    <a:pos x="438" y="0"/>
                  </a:cxn>
                  <a:cxn ang="0">
                    <a:pos x="0" y="437"/>
                  </a:cxn>
                  <a:cxn ang="0">
                    <a:pos x="72" y="437"/>
                  </a:cxn>
                  <a:cxn ang="0">
                    <a:pos x="438" y="71"/>
                  </a:cxn>
                  <a:cxn ang="0">
                    <a:pos x="803" y="437"/>
                  </a:cxn>
                  <a:cxn ang="0">
                    <a:pos x="438" y="802"/>
                  </a:cxn>
                  <a:cxn ang="0">
                    <a:pos x="72" y="437"/>
                  </a:cxn>
                </a:cxnLst>
                <a:rect l="0" t="0" r="r" b="b"/>
                <a:pathLst>
                  <a:path w="875" h="874">
                    <a:moveTo>
                      <a:pt x="0" y="437"/>
                    </a:moveTo>
                    <a:cubicBezTo>
                      <a:pt x="0" y="678"/>
                      <a:pt x="197" y="874"/>
                      <a:pt x="438" y="874"/>
                    </a:cubicBezTo>
                    <a:cubicBezTo>
                      <a:pt x="679" y="874"/>
                      <a:pt x="875" y="678"/>
                      <a:pt x="875" y="437"/>
                    </a:cubicBezTo>
                    <a:cubicBezTo>
                      <a:pt x="875" y="196"/>
                      <a:pt x="679" y="0"/>
                      <a:pt x="438" y="0"/>
                    </a:cubicBezTo>
                    <a:cubicBezTo>
                      <a:pt x="197" y="0"/>
                      <a:pt x="0" y="196"/>
                      <a:pt x="0" y="437"/>
                    </a:cubicBezTo>
                    <a:close/>
                    <a:moveTo>
                      <a:pt x="72" y="437"/>
                    </a:moveTo>
                    <a:cubicBezTo>
                      <a:pt x="72" y="235"/>
                      <a:pt x="236" y="71"/>
                      <a:pt x="438" y="71"/>
                    </a:cubicBezTo>
                    <a:cubicBezTo>
                      <a:pt x="639" y="71"/>
                      <a:pt x="803" y="235"/>
                      <a:pt x="803" y="437"/>
                    </a:cubicBezTo>
                    <a:cubicBezTo>
                      <a:pt x="803" y="638"/>
                      <a:pt x="639" y="802"/>
                      <a:pt x="438" y="802"/>
                    </a:cubicBezTo>
                    <a:cubicBezTo>
                      <a:pt x="236" y="802"/>
                      <a:pt x="72" y="638"/>
                      <a:pt x="72" y="437"/>
                    </a:cubicBezTo>
                    <a:close/>
                  </a:path>
                </a:pathLst>
              </a:custGeom>
              <a:solidFill>
                <a:schemeClr val="accent1"/>
              </a:solidFill>
              <a:ln w="9525">
                <a:noFill/>
                <a:round/>
              </a:ln>
            </p:spPr>
            <p:txBody>
              <a:bodyPr anchor="ctr"/>
              <a:lstStyle/>
              <a:p>
                <a:endParaRPr lang="en-US"/>
              </a:p>
            </p:txBody>
          </p:sp>
          <p:sp>
            <p:nvSpPr>
              <p:cNvPr id="42" name="Freeform: Shape 41">
                <a:extLst>
                  <a:ext uri="{FF2B5EF4-FFF2-40B4-BE49-F238E27FC236}">
                    <a16:creationId xmlns:a16="http://schemas.microsoft.com/office/drawing/2014/main" id="{7977A823-27EC-4837-BE6B-62339550E4A6}"/>
                  </a:ext>
                </a:extLst>
              </p:cNvPr>
              <p:cNvSpPr/>
              <p:nvPr/>
            </p:nvSpPr>
            <p:spPr bwMode="auto">
              <a:xfrm>
                <a:off x="757270" y="1305138"/>
                <a:ext cx="1228991" cy="1228182"/>
              </a:xfrm>
              <a:custGeom>
                <a:avLst/>
                <a:gdLst/>
                <a:ahLst/>
                <a:cxnLst>
                  <a:cxn ang="0">
                    <a:pos x="0" y="271"/>
                  </a:cxn>
                  <a:cxn ang="0">
                    <a:pos x="271" y="541"/>
                  </a:cxn>
                  <a:cxn ang="0">
                    <a:pos x="541" y="271"/>
                  </a:cxn>
                  <a:cxn ang="0">
                    <a:pos x="271" y="0"/>
                  </a:cxn>
                  <a:cxn ang="0">
                    <a:pos x="0" y="271"/>
                  </a:cxn>
                  <a:cxn ang="0">
                    <a:pos x="72" y="271"/>
                  </a:cxn>
                  <a:cxn ang="0">
                    <a:pos x="271" y="72"/>
                  </a:cxn>
                  <a:cxn ang="0">
                    <a:pos x="469" y="271"/>
                  </a:cxn>
                  <a:cxn ang="0">
                    <a:pos x="271" y="470"/>
                  </a:cxn>
                  <a:cxn ang="0">
                    <a:pos x="72" y="271"/>
                  </a:cxn>
                </a:cxnLst>
                <a:rect l="0" t="0" r="r" b="b"/>
                <a:pathLst>
                  <a:path w="541" h="541">
                    <a:moveTo>
                      <a:pt x="0" y="271"/>
                    </a:moveTo>
                    <a:cubicBezTo>
                      <a:pt x="0" y="420"/>
                      <a:pt x="122" y="541"/>
                      <a:pt x="271" y="541"/>
                    </a:cubicBezTo>
                    <a:cubicBezTo>
                      <a:pt x="420" y="541"/>
                      <a:pt x="541" y="420"/>
                      <a:pt x="541" y="271"/>
                    </a:cubicBezTo>
                    <a:cubicBezTo>
                      <a:pt x="541" y="122"/>
                      <a:pt x="420" y="0"/>
                      <a:pt x="271" y="0"/>
                    </a:cubicBezTo>
                    <a:cubicBezTo>
                      <a:pt x="122" y="0"/>
                      <a:pt x="0" y="122"/>
                      <a:pt x="0" y="271"/>
                    </a:cubicBezTo>
                    <a:close/>
                    <a:moveTo>
                      <a:pt x="72" y="271"/>
                    </a:moveTo>
                    <a:cubicBezTo>
                      <a:pt x="72" y="161"/>
                      <a:pt x="161" y="72"/>
                      <a:pt x="271" y="72"/>
                    </a:cubicBezTo>
                    <a:cubicBezTo>
                      <a:pt x="380" y="72"/>
                      <a:pt x="469" y="161"/>
                      <a:pt x="469" y="271"/>
                    </a:cubicBezTo>
                    <a:cubicBezTo>
                      <a:pt x="469" y="380"/>
                      <a:pt x="380" y="470"/>
                      <a:pt x="271" y="470"/>
                    </a:cubicBezTo>
                    <a:cubicBezTo>
                      <a:pt x="161" y="470"/>
                      <a:pt x="72" y="380"/>
                      <a:pt x="72" y="271"/>
                    </a:cubicBezTo>
                    <a:close/>
                  </a:path>
                </a:pathLst>
              </a:custGeom>
              <a:solidFill>
                <a:schemeClr val="accent2"/>
              </a:solidFill>
              <a:ln w="9525">
                <a:noFill/>
                <a:round/>
              </a:ln>
            </p:spPr>
            <p:txBody>
              <a:bodyPr anchor="ctr"/>
              <a:lstStyle/>
              <a:p>
                <a:endParaRPr lang="en-US"/>
              </a:p>
            </p:txBody>
          </p:sp>
          <p:sp>
            <p:nvSpPr>
              <p:cNvPr id="43" name="Oval 42">
                <a:extLst>
                  <a:ext uri="{FF2B5EF4-FFF2-40B4-BE49-F238E27FC236}">
                    <a16:creationId xmlns:a16="http://schemas.microsoft.com/office/drawing/2014/main" id="{9A160CA4-5D97-45B3-A892-3B6DDB8FF5EF}"/>
                  </a:ext>
                </a:extLst>
              </p:cNvPr>
              <p:cNvSpPr/>
              <p:nvPr/>
            </p:nvSpPr>
            <p:spPr bwMode="auto">
              <a:xfrm>
                <a:off x="1137162" y="1683911"/>
                <a:ext cx="469206" cy="471894"/>
              </a:xfrm>
              <a:prstGeom prst="ellipse">
                <a:avLst/>
              </a:prstGeom>
              <a:solidFill>
                <a:schemeClr val="accent1"/>
              </a:solidFill>
              <a:ln w="9525">
                <a:noFill/>
                <a:round/>
              </a:ln>
            </p:spPr>
            <p:txBody>
              <a:bodyPr anchor="ctr"/>
              <a:lstStyle/>
              <a:p>
                <a:endParaRPr lang="en-US"/>
              </a:p>
            </p:txBody>
          </p:sp>
        </p:grpSp>
        <p:grpSp>
          <p:nvGrpSpPr>
            <p:cNvPr id="26" name="Group 25">
              <a:extLst>
                <a:ext uri="{FF2B5EF4-FFF2-40B4-BE49-F238E27FC236}">
                  <a16:creationId xmlns:a16="http://schemas.microsoft.com/office/drawing/2014/main" id="{EF2FB477-D421-4A60-B3E5-BFCA89E9E61B}"/>
                </a:ext>
              </a:extLst>
            </p:cNvPr>
            <p:cNvGrpSpPr/>
            <p:nvPr/>
          </p:nvGrpSpPr>
          <p:grpSpPr bwMode="auto">
            <a:xfrm>
              <a:off x="2129763" y="0"/>
              <a:ext cx="1574261" cy="2714631"/>
              <a:chOff x="2129473" y="0"/>
              <a:chExt cx="1010715" cy="1742861"/>
            </a:xfrm>
          </p:grpSpPr>
          <p:sp>
            <p:nvSpPr>
              <p:cNvPr id="27" name="Freeform: Shape 26">
                <a:extLst>
                  <a:ext uri="{FF2B5EF4-FFF2-40B4-BE49-F238E27FC236}">
                    <a16:creationId xmlns:a16="http://schemas.microsoft.com/office/drawing/2014/main" id="{59E9B4AC-2C60-418D-BF24-4752D7530FDF}"/>
                  </a:ext>
                </a:extLst>
              </p:cNvPr>
              <p:cNvSpPr/>
              <p:nvPr/>
            </p:nvSpPr>
            <p:spPr bwMode="auto">
              <a:xfrm>
                <a:off x="2424225" y="0"/>
                <a:ext cx="457200" cy="658812"/>
              </a:xfrm>
              <a:custGeom>
                <a:avLst/>
                <a:gdLst>
                  <a:gd name="T0" fmla="*/ 152 w 201"/>
                  <a:gd name="T1" fmla="*/ 118 h 290"/>
                  <a:gd name="T2" fmla="*/ 83 w 201"/>
                  <a:gd name="T3" fmla="*/ 290 h 290"/>
                  <a:gd name="T4" fmla="*/ 152 w 201"/>
                  <a:gd name="T5" fmla="*/ 118 h 290"/>
                  <a:gd name="T6" fmla="*/ 0 60000 65536"/>
                  <a:gd name="T7" fmla="*/ 0 60000 65536"/>
                  <a:gd name="T8" fmla="*/ 0 60000 65536"/>
                  <a:gd name="T9" fmla="*/ 0 w 201"/>
                  <a:gd name="T10" fmla="*/ 0 h 290"/>
                  <a:gd name="T11" fmla="*/ 201 w 201"/>
                  <a:gd name="T12" fmla="*/ 290 h 290"/>
                </a:gdLst>
                <a:ahLst/>
                <a:cxnLst>
                  <a:cxn ang="T6">
                    <a:pos x="T0" y="T1"/>
                  </a:cxn>
                  <a:cxn ang="T7">
                    <a:pos x="T2" y="T3"/>
                  </a:cxn>
                  <a:cxn ang="T8">
                    <a:pos x="T4" y="T5"/>
                  </a:cxn>
                </a:cxnLst>
                <a:rect l="T9" t="T10" r="T11" b="T12"/>
                <a:pathLst>
                  <a:path w="201" h="290">
                    <a:moveTo>
                      <a:pt x="152" y="118"/>
                    </a:moveTo>
                    <a:cubicBezTo>
                      <a:pt x="201" y="6"/>
                      <a:pt x="0" y="0"/>
                      <a:pt x="83" y="290"/>
                    </a:cubicBezTo>
                    <a:lnTo>
                      <a:pt x="152" y="11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28" name="Freeform: Shape 27">
                <a:extLst>
                  <a:ext uri="{FF2B5EF4-FFF2-40B4-BE49-F238E27FC236}">
                    <a16:creationId xmlns:a16="http://schemas.microsoft.com/office/drawing/2014/main" id="{8974AAEF-7EDF-4F91-9FAD-63EE085180DD}"/>
                  </a:ext>
                </a:extLst>
              </p:cNvPr>
              <p:cNvSpPr/>
              <p:nvPr/>
            </p:nvSpPr>
            <p:spPr bwMode="auto">
              <a:xfrm>
                <a:off x="2553392" y="90604"/>
                <a:ext cx="241521" cy="567531"/>
              </a:xfrm>
              <a:custGeom>
                <a:avLst/>
                <a:gdLst/>
                <a:ahLst/>
                <a:cxnLst>
                  <a:cxn ang="0">
                    <a:pos x="96" y="78"/>
                  </a:cxn>
                  <a:cxn ang="0">
                    <a:pos x="97" y="74"/>
                  </a:cxn>
                  <a:cxn ang="0">
                    <a:pos x="100" y="63"/>
                  </a:cxn>
                  <a:cxn ang="0">
                    <a:pos x="101" y="45"/>
                  </a:cxn>
                  <a:cxn ang="0">
                    <a:pos x="95" y="25"/>
                  </a:cxn>
                  <a:cxn ang="0">
                    <a:pos x="76" y="12"/>
                  </a:cxn>
                  <a:cxn ang="0">
                    <a:pos x="51" y="19"/>
                  </a:cxn>
                  <a:cxn ang="0">
                    <a:pos x="19" y="71"/>
                  </a:cxn>
                  <a:cxn ang="0">
                    <a:pos x="14" y="104"/>
                  </a:cxn>
                  <a:cxn ang="0">
                    <a:pos x="13" y="136"/>
                  </a:cxn>
                  <a:cxn ang="0">
                    <a:pos x="15" y="166"/>
                  </a:cxn>
                  <a:cxn ang="0">
                    <a:pos x="18" y="194"/>
                  </a:cxn>
                  <a:cxn ang="0">
                    <a:pos x="21" y="217"/>
                  </a:cxn>
                  <a:cxn ang="0">
                    <a:pos x="25" y="234"/>
                  </a:cxn>
                  <a:cxn ang="0">
                    <a:pos x="27" y="250"/>
                  </a:cxn>
                  <a:cxn ang="0">
                    <a:pos x="22" y="235"/>
                  </a:cxn>
                  <a:cxn ang="0">
                    <a:pos x="17" y="218"/>
                  </a:cxn>
                  <a:cxn ang="0">
                    <a:pos x="10" y="195"/>
                  </a:cxn>
                  <a:cxn ang="0">
                    <a:pos x="5" y="168"/>
                  </a:cxn>
                  <a:cxn ang="0">
                    <a:pos x="1" y="137"/>
                  </a:cxn>
                  <a:cxn ang="0">
                    <a:pos x="1" y="103"/>
                  </a:cxn>
                  <a:cxn ang="0">
                    <a:pos x="6" y="68"/>
                  </a:cxn>
                  <a:cxn ang="0">
                    <a:pos x="20" y="35"/>
                  </a:cxn>
                  <a:cxn ang="0">
                    <a:pos x="44" y="9"/>
                  </a:cxn>
                  <a:cxn ang="0">
                    <a:pos x="78" y="2"/>
                  </a:cxn>
                  <a:cxn ang="0">
                    <a:pos x="102" y="21"/>
                  </a:cxn>
                  <a:cxn ang="0">
                    <a:pos x="106" y="45"/>
                  </a:cxn>
                  <a:cxn ang="0">
                    <a:pos x="103" y="64"/>
                  </a:cxn>
                  <a:cxn ang="0">
                    <a:pos x="98" y="74"/>
                  </a:cxn>
                  <a:cxn ang="0">
                    <a:pos x="96" y="78"/>
                  </a:cxn>
                </a:cxnLst>
                <a:rect l="0" t="0" r="r" b="b"/>
                <a:pathLst>
                  <a:path w="107" h="250">
                    <a:moveTo>
                      <a:pt x="96" y="78"/>
                    </a:moveTo>
                    <a:cubicBezTo>
                      <a:pt x="96" y="78"/>
                      <a:pt x="97" y="77"/>
                      <a:pt x="97" y="74"/>
                    </a:cubicBezTo>
                    <a:cubicBezTo>
                      <a:pt x="98" y="72"/>
                      <a:pt x="99" y="68"/>
                      <a:pt x="100" y="63"/>
                    </a:cubicBezTo>
                    <a:cubicBezTo>
                      <a:pt x="101" y="58"/>
                      <a:pt x="102" y="52"/>
                      <a:pt x="101" y="45"/>
                    </a:cubicBezTo>
                    <a:cubicBezTo>
                      <a:pt x="101" y="39"/>
                      <a:pt x="99" y="31"/>
                      <a:pt x="95" y="25"/>
                    </a:cubicBezTo>
                    <a:cubicBezTo>
                      <a:pt x="91" y="18"/>
                      <a:pt x="84" y="13"/>
                      <a:pt x="76" y="12"/>
                    </a:cubicBezTo>
                    <a:cubicBezTo>
                      <a:pt x="68" y="11"/>
                      <a:pt x="59" y="13"/>
                      <a:pt x="51" y="19"/>
                    </a:cubicBezTo>
                    <a:cubicBezTo>
                      <a:pt x="35" y="30"/>
                      <a:pt x="25" y="50"/>
                      <a:pt x="19" y="71"/>
                    </a:cubicBezTo>
                    <a:cubicBezTo>
                      <a:pt x="17" y="82"/>
                      <a:pt x="15" y="93"/>
                      <a:pt x="14" y="104"/>
                    </a:cubicBezTo>
                    <a:cubicBezTo>
                      <a:pt x="13" y="115"/>
                      <a:pt x="13" y="126"/>
                      <a:pt x="13" y="136"/>
                    </a:cubicBezTo>
                    <a:cubicBezTo>
                      <a:pt x="14" y="147"/>
                      <a:pt x="14" y="157"/>
                      <a:pt x="15" y="166"/>
                    </a:cubicBezTo>
                    <a:cubicBezTo>
                      <a:pt x="15" y="176"/>
                      <a:pt x="17" y="185"/>
                      <a:pt x="18" y="194"/>
                    </a:cubicBezTo>
                    <a:cubicBezTo>
                      <a:pt x="19" y="202"/>
                      <a:pt x="20" y="210"/>
                      <a:pt x="21" y="217"/>
                    </a:cubicBezTo>
                    <a:cubicBezTo>
                      <a:pt x="22" y="224"/>
                      <a:pt x="24" y="229"/>
                      <a:pt x="25" y="234"/>
                    </a:cubicBezTo>
                    <a:cubicBezTo>
                      <a:pt x="26" y="244"/>
                      <a:pt x="27" y="250"/>
                      <a:pt x="27" y="250"/>
                    </a:cubicBezTo>
                    <a:cubicBezTo>
                      <a:pt x="27" y="250"/>
                      <a:pt x="25" y="245"/>
                      <a:pt x="22" y="235"/>
                    </a:cubicBezTo>
                    <a:cubicBezTo>
                      <a:pt x="21" y="230"/>
                      <a:pt x="18" y="225"/>
                      <a:pt x="17" y="218"/>
                    </a:cubicBezTo>
                    <a:cubicBezTo>
                      <a:pt x="15" y="211"/>
                      <a:pt x="12" y="204"/>
                      <a:pt x="10" y="195"/>
                    </a:cubicBezTo>
                    <a:cubicBezTo>
                      <a:pt x="9" y="187"/>
                      <a:pt x="6" y="178"/>
                      <a:pt x="5" y="168"/>
                    </a:cubicBezTo>
                    <a:cubicBezTo>
                      <a:pt x="3" y="158"/>
                      <a:pt x="2" y="147"/>
                      <a:pt x="1" y="137"/>
                    </a:cubicBezTo>
                    <a:cubicBezTo>
                      <a:pt x="1" y="126"/>
                      <a:pt x="0" y="114"/>
                      <a:pt x="1" y="103"/>
                    </a:cubicBezTo>
                    <a:cubicBezTo>
                      <a:pt x="2" y="91"/>
                      <a:pt x="4" y="80"/>
                      <a:pt x="6" y="68"/>
                    </a:cubicBezTo>
                    <a:cubicBezTo>
                      <a:pt x="9" y="56"/>
                      <a:pt x="14" y="45"/>
                      <a:pt x="20" y="35"/>
                    </a:cubicBezTo>
                    <a:cubicBezTo>
                      <a:pt x="26" y="24"/>
                      <a:pt x="34" y="15"/>
                      <a:pt x="44" y="9"/>
                    </a:cubicBezTo>
                    <a:cubicBezTo>
                      <a:pt x="54" y="2"/>
                      <a:pt x="67" y="0"/>
                      <a:pt x="78" y="2"/>
                    </a:cubicBezTo>
                    <a:cubicBezTo>
                      <a:pt x="89" y="5"/>
                      <a:pt x="98" y="13"/>
                      <a:pt x="102" y="21"/>
                    </a:cubicBezTo>
                    <a:cubicBezTo>
                      <a:pt x="106" y="30"/>
                      <a:pt x="107" y="38"/>
                      <a:pt x="106" y="45"/>
                    </a:cubicBezTo>
                    <a:cubicBezTo>
                      <a:pt x="106" y="53"/>
                      <a:pt x="104" y="59"/>
                      <a:pt x="103" y="64"/>
                    </a:cubicBezTo>
                    <a:cubicBezTo>
                      <a:pt x="101" y="69"/>
                      <a:pt x="99" y="72"/>
                      <a:pt x="98" y="74"/>
                    </a:cubicBezTo>
                    <a:cubicBezTo>
                      <a:pt x="97" y="77"/>
                      <a:pt x="96" y="78"/>
                      <a:pt x="96" y="78"/>
                    </a:cubicBezTo>
                    <a:close/>
                  </a:path>
                </a:pathLst>
              </a:custGeom>
              <a:solidFill>
                <a:schemeClr val="accent1">
                  <a:lumMod val="75000"/>
                </a:schemeClr>
              </a:solidFill>
              <a:ln w="9525">
                <a:noFill/>
                <a:round/>
              </a:ln>
            </p:spPr>
            <p:txBody>
              <a:bodyPr anchor="ctr"/>
              <a:lstStyle/>
              <a:p>
                <a:endParaRPr lang="en-US"/>
              </a:p>
            </p:txBody>
          </p:sp>
          <p:sp>
            <p:nvSpPr>
              <p:cNvPr id="29" name="Freeform: Shape 28">
                <a:extLst>
                  <a:ext uri="{FF2B5EF4-FFF2-40B4-BE49-F238E27FC236}">
                    <a16:creationId xmlns:a16="http://schemas.microsoft.com/office/drawing/2014/main" id="{3D835538-565F-4F37-9B17-7618416D80D4}"/>
                  </a:ext>
                </a:extLst>
              </p:cNvPr>
              <p:cNvSpPr/>
              <p:nvPr/>
            </p:nvSpPr>
            <p:spPr bwMode="auto">
              <a:xfrm>
                <a:off x="2627425" y="69850"/>
                <a:ext cx="512763" cy="584200"/>
              </a:xfrm>
              <a:custGeom>
                <a:avLst/>
                <a:gdLst>
                  <a:gd name="T0" fmla="*/ 69 w 226"/>
                  <a:gd name="T1" fmla="*/ 87 h 257"/>
                  <a:gd name="T2" fmla="*/ 0 w 226"/>
                  <a:gd name="T3" fmla="*/ 249 h 257"/>
                  <a:gd name="T4" fmla="*/ 69 w 226"/>
                  <a:gd name="T5" fmla="*/ 87 h 257"/>
                  <a:gd name="T6" fmla="*/ 0 60000 65536"/>
                  <a:gd name="T7" fmla="*/ 0 60000 65536"/>
                  <a:gd name="T8" fmla="*/ 0 60000 65536"/>
                  <a:gd name="T9" fmla="*/ 0 w 226"/>
                  <a:gd name="T10" fmla="*/ 0 h 257"/>
                  <a:gd name="T11" fmla="*/ 226 w 226"/>
                  <a:gd name="T12" fmla="*/ 257 h 257"/>
                </a:gdLst>
                <a:ahLst/>
                <a:cxnLst>
                  <a:cxn ang="T6">
                    <a:pos x="T0" y="T1"/>
                  </a:cxn>
                  <a:cxn ang="T7">
                    <a:pos x="T2" y="T3"/>
                  </a:cxn>
                  <a:cxn ang="T8">
                    <a:pos x="T4" y="T5"/>
                  </a:cxn>
                </a:cxnLst>
                <a:rect l="T9" t="T10" r="T11" b="T12"/>
                <a:pathLst>
                  <a:path w="226" h="257">
                    <a:moveTo>
                      <a:pt x="69" y="87"/>
                    </a:moveTo>
                    <a:cubicBezTo>
                      <a:pt x="187" y="0"/>
                      <a:pt x="226" y="257"/>
                      <a:pt x="0" y="249"/>
                    </a:cubicBezTo>
                    <a:lnTo>
                      <a:pt x="69" y="87"/>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30" name="Freeform: Shape 29">
                <a:extLst>
                  <a:ext uri="{FF2B5EF4-FFF2-40B4-BE49-F238E27FC236}">
                    <a16:creationId xmlns:a16="http://schemas.microsoft.com/office/drawing/2014/main" id="{C91E7600-14C3-4C7D-9FAE-93E37F065E50}"/>
                  </a:ext>
                </a:extLst>
              </p:cNvPr>
              <p:cNvSpPr/>
              <p:nvPr/>
            </p:nvSpPr>
            <p:spPr bwMode="auto">
              <a:xfrm>
                <a:off x="2627610" y="217701"/>
                <a:ext cx="391213" cy="421558"/>
              </a:xfrm>
              <a:custGeom>
                <a:avLst/>
                <a:gdLst/>
                <a:ahLst/>
                <a:cxnLst>
                  <a:cxn ang="0">
                    <a:pos x="69" y="22"/>
                  </a:cxn>
                  <a:cxn ang="0">
                    <a:pos x="72" y="19"/>
                  </a:cxn>
                  <a:cxn ang="0">
                    <a:pos x="81" y="12"/>
                  </a:cxn>
                  <a:cxn ang="0">
                    <a:pos x="89" y="8"/>
                  </a:cxn>
                  <a:cxn ang="0">
                    <a:pos x="98" y="4"/>
                  </a:cxn>
                  <a:cxn ang="0">
                    <a:pos x="109" y="1"/>
                  </a:cxn>
                  <a:cxn ang="0">
                    <a:pos x="122" y="1"/>
                  </a:cxn>
                  <a:cxn ang="0">
                    <a:pos x="149" y="14"/>
                  </a:cxn>
                  <a:cxn ang="0">
                    <a:pos x="166" y="42"/>
                  </a:cxn>
                  <a:cxn ang="0">
                    <a:pos x="160" y="112"/>
                  </a:cxn>
                  <a:cxn ang="0">
                    <a:pos x="141" y="142"/>
                  </a:cxn>
                  <a:cxn ang="0">
                    <a:pos x="114" y="164"/>
                  </a:cxn>
                  <a:cxn ang="0">
                    <a:pos x="85" y="177"/>
                  </a:cxn>
                  <a:cxn ang="0">
                    <a:pos x="57" y="184"/>
                  </a:cxn>
                  <a:cxn ang="0">
                    <a:pos x="34" y="186"/>
                  </a:cxn>
                  <a:cxn ang="0">
                    <a:pos x="16" y="186"/>
                  </a:cxn>
                  <a:cxn ang="0">
                    <a:pos x="0" y="184"/>
                  </a:cxn>
                  <a:cxn ang="0">
                    <a:pos x="15" y="183"/>
                  </a:cxn>
                  <a:cxn ang="0">
                    <a:pos x="33" y="181"/>
                  </a:cxn>
                  <a:cxn ang="0">
                    <a:pos x="56" y="176"/>
                  </a:cxn>
                  <a:cxn ang="0">
                    <a:pos x="81" y="168"/>
                  </a:cxn>
                  <a:cxn ang="0">
                    <a:pos x="107" y="154"/>
                  </a:cxn>
                  <a:cxn ang="0">
                    <a:pos x="148" y="106"/>
                  </a:cxn>
                  <a:cxn ang="0">
                    <a:pos x="155" y="45"/>
                  </a:cxn>
                  <a:cxn ang="0">
                    <a:pos x="142" y="21"/>
                  </a:cxn>
                  <a:cxn ang="0">
                    <a:pos x="121" y="9"/>
                  </a:cxn>
                  <a:cxn ang="0">
                    <a:pos x="99" y="9"/>
                  </a:cxn>
                  <a:cxn ang="0">
                    <a:pos x="90" y="12"/>
                  </a:cxn>
                  <a:cxn ang="0">
                    <a:pos x="83" y="15"/>
                  </a:cxn>
                  <a:cxn ang="0">
                    <a:pos x="72" y="20"/>
                  </a:cxn>
                  <a:cxn ang="0">
                    <a:pos x="69" y="22"/>
                  </a:cxn>
                </a:cxnLst>
                <a:rect l="0" t="0" r="r" b="b"/>
                <a:pathLst>
                  <a:path w="173" h="186">
                    <a:moveTo>
                      <a:pt x="69" y="22"/>
                    </a:moveTo>
                    <a:cubicBezTo>
                      <a:pt x="69" y="22"/>
                      <a:pt x="70" y="21"/>
                      <a:pt x="72" y="19"/>
                    </a:cubicBezTo>
                    <a:cubicBezTo>
                      <a:pt x="74" y="18"/>
                      <a:pt x="77" y="15"/>
                      <a:pt x="81" y="12"/>
                    </a:cubicBezTo>
                    <a:cubicBezTo>
                      <a:pt x="84" y="11"/>
                      <a:pt x="86" y="10"/>
                      <a:pt x="89" y="8"/>
                    </a:cubicBezTo>
                    <a:cubicBezTo>
                      <a:pt x="91" y="7"/>
                      <a:pt x="95" y="6"/>
                      <a:pt x="98" y="4"/>
                    </a:cubicBezTo>
                    <a:cubicBezTo>
                      <a:pt x="101" y="3"/>
                      <a:pt x="105" y="2"/>
                      <a:pt x="109" y="1"/>
                    </a:cubicBezTo>
                    <a:cubicBezTo>
                      <a:pt x="113" y="1"/>
                      <a:pt x="118" y="0"/>
                      <a:pt x="122" y="1"/>
                    </a:cubicBezTo>
                    <a:cubicBezTo>
                      <a:pt x="131" y="2"/>
                      <a:pt x="141" y="6"/>
                      <a:pt x="149" y="14"/>
                    </a:cubicBezTo>
                    <a:cubicBezTo>
                      <a:pt x="157" y="21"/>
                      <a:pt x="163" y="31"/>
                      <a:pt x="166" y="42"/>
                    </a:cubicBezTo>
                    <a:cubicBezTo>
                      <a:pt x="173" y="64"/>
                      <a:pt x="171" y="90"/>
                      <a:pt x="160" y="112"/>
                    </a:cubicBezTo>
                    <a:cubicBezTo>
                      <a:pt x="155" y="123"/>
                      <a:pt x="149" y="133"/>
                      <a:pt x="141" y="142"/>
                    </a:cubicBezTo>
                    <a:cubicBezTo>
                      <a:pt x="133" y="151"/>
                      <a:pt x="123" y="158"/>
                      <a:pt x="114" y="164"/>
                    </a:cubicBezTo>
                    <a:cubicBezTo>
                      <a:pt x="104" y="170"/>
                      <a:pt x="94" y="174"/>
                      <a:pt x="85" y="177"/>
                    </a:cubicBezTo>
                    <a:cubicBezTo>
                      <a:pt x="75" y="180"/>
                      <a:pt x="66" y="182"/>
                      <a:pt x="57" y="184"/>
                    </a:cubicBezTo>
                    <a:cubicBezTo>
                      <a:pt x="49" y="185"/>
                      <a:pt x="41" y="186"/>
                      <a:pt x="34" y="186"/>
                    </a:cubicBezTo>
                    <a:cubicBezTo>
                      <a:pt x="27" y="186"/>
                      <a:pt x="21" y="186"/>
                      <a:pt x="16" y="186"/>
                    </a:cubicBezTo>
                    <a:cubicBezTo>
                      <a:pt x="5" y="185"/>
                      <a:pt x="0" y="184"/>
                      <a:pt x="0" y="184"/>
                    </a:cubicBezTo>
                    <a:cubicBezTo>
                      <a:pt x="0" y="184"/>
                      <a:pt x="6" y="184"/>
                      <a:pt x="15" y="183"/>
                    </a:cubicBezTo>
                    <a:cubicBezTo>
                      <a:pt x="20" y="183"/>
                      <a:pt x="26" y="182"/>
                      <a:pt x="33" y="181"/>
                    </a:cubicBezTo>
                    <a:cubicBezTo>
                      <a:pt x="40" y="180"/>
                      <a:pt x="48" y="178"/>
                      <a:pt x="56" y="176"/>
                    </a:cubicBezTo>
                    <a:cubicBezTo>
                      <a:pt x="64" y="174"/>
                      <a:pt x="73" y="172"/>
                      <a:pt x="81" y="168"/>
                    </a:cubicBezTo>
                    <a:cubicBezTo>
                      <a:pt x="90" y="164"/>
                      <a:pt x="99" y="159"/>
                      <a:pt x="107" y="154"/>
                    </a:cubicBezTo>
                    <a:cubicBezTo>
                      <a:pt x="124" y="142"/>
                      <a:pt x="140" y="126"/>
                      <a:pt x="148" y="106"/>
                    </a:cubicBezTo>
                    <a:cubicBezTo>
                      <a:pt x="157" y="87"/>
                      <a:pt x="159" y="65"/>
                      <a:pt x="155" y="45"/>
                    </a:cubicBezTo>
                    <a:cubicBezTo>
                      <a:pt x="152" y="36"/>
                      <a:pt x="148" y="27"/>
                      <a:pt x="142" y="21"/>
                    </a:cubicBezTo>
                    <a:cubicBezTo>
                      <a:pt x="136" y="14"/>
                      <a:pt x="129" y="10"/>
                      <a:pt x="121" y="9"/>
                    </a:cubicBezTo>
                    <a:cubicBezTo>
                      <a:pt x="113" y="7"/>
                      <a:pt x="106" y="8"/>
                      <a:pt x="99" y="9"/>
                    </a:cubicBezTo>
                    <a:cubicBezTo>
                      <a:pt x="96" y="10"/>
                      <a:pt x="93" y="11"/>
                      <a:pt x="90" y="12"/>
                    </a:cubicBezTo>
                    <a:cubicBezTo>
                      <a:pt x="87" y="13"/>
                      <a:pt x="85" y="14"/>
                      <a:pt x="83" y="15"/>
                    </a:cubicBezTo>
                    <a:cubicBezTo>
                      <a:pt x="78" y="17"/>
                      <a:pt x="75" y="19"/>
                      <a:pt x="72" y="20"/>
                    </a:cubicBezTo>
                    <a:cubicBezTo>
                      <a:pt x="70" y="21"/>
                      <a:pt x="69" y="22"/>
                      <a:pt x="69" y="22"/>
                    </a:cubicBezTo>
                    <a:close/>
                  </a:path>
                </a:pathLst>
              </a:custGeom>
              <a:solidFill>
                <a:schemeClr val="accent1">
                  <a:lumMod val="75000"/>
                </a:schemeClr>
              </a:solidFill>
              <a:ln w="9525">
                <a:noFill/>
                <a:round/>
              </a:ln>
            </p:spPr>
            <p:txBody>
              <a:bodyPr anchor="ctr"/>
              <a:lstStyle/>
              <a:p>
                <a:endParaRPr lang="en-US"/>
              </a:p>
            </p:txBody>
          </p:sp>
          <p:sp>
            <p:nvSpPr>
              <p:cNvPr id="31" name="Freeform: Shape 30">
                <a:extLst>
                  <a:ext uri="{FF2B5EF4-FFF2-40B4-BE49-F238E27FC236}">
                    <a16:creationId xmlns:a16="http://schemas.microsoft.com/office/drawing/2014/main" id="{2911125B-FD0A-444A-9337-3B7C73605A4B}"/>
                  </a:ext>
                </a:extLst>
              </p:cNvPr>
              <p:cNvSpPr/>
              <p:nvPr/>
            </p:nvSpPr>
            <p:spPr bwMode="auto">
              <a:xfrm>
                <a:off x="2129473" y="1391772"/>
                <a:ext cx="181141" cy="351089"/>
              </a:xfrm>
              <a:custGeom>
                <a:avLst/>
                <a:gdLst/>
                <a:ahLst/>
                <a:cxnLst>
                  <a:cxn ang="0">
                    <a:pos x="79" y="10"/>
                  </a:cxn>
                  <a:cxn ang="0">
                    <a:pos x="7" y="153"/>
                  </a:cxn>
                  <a:cxn ang="0">
                    <a:pos x="3" y="154"/>
                  </a:cxn>
                  <a:cxn ang="0">
                    <a:pos x="1" y="150"/>
                  </a:cxn>
                  <a:cxn ang="0">
                    <a:pos x="56" y="0"/>
                  </a:cxn>
                  <a:cxn ang="0">
                    <a:pos x="79" y="10"/>
                  </a:cxn>
                </a:cxnLst>
                <a:rect l="0" t="0" r="r" b="b"/>
                <a:pathLst>
                  <a:path w="79" h="155">
                    <a:moveTo>
                      <a:pt x="79" y="10"/>
                    </a:moveTo>
                    <a:cubicBezTo>
                      <a:pt x="7" y="153"/>
                      <a:pt x="7" y="153"/>
                      <a:pt x="7" y="153"/>
                    </a:cubicBezTo>
                    <a:cubicBezTo>
                      <a:pt x="6" y="154"/>
                      <a:pt x="4" y="155"/>
                      <a:pt x="3" y="154"/>
                    </a:cubicBezTo>
                    <a:cubicBezTo>
                      <a:pt x="1" y="154"/>
                      <a:pt x="0" y="152"/>
                      <a:pt x="1" y="150"/>
                    </a:cubicBezTo>
                    <a:cubicBezTo>
                      <a:pt x="56" y="0"/>
                      <a:pt x="56" y="0"/>
                      <a:pt x="56" y="0"/>
                    </a:cubicBezTo>
                    <a:lnTo>
                      <a:pt x="79" y="10"/>
                    </a:lnTo>
                    <a:close/>
                  </a:path>
                </a:pathLst>
              </a:custGeom>
              <a:gradFill flip="none" rotWithShape="1">
                <a:gsLst>
                  <a:gs pos="0">
                    <a:schemeClr val="bg1">
                      <a:lumMod val="65000"/>
                    </a:schemeClr>
                  </a:gs>
                  <a:gs pos="50000">
                    <a:schemeClr val="bg1">
                      <a:lumMod val="75000"/>
                    </a:schemeClr>
                  </a:gs>
                  <a:gs pos="85000">
                    <a:schemeClr val="bg1">
                      <a:lumMod val="65000"/>
                    </a:schemeClr>
                  </a:gs>
                </a:gsLst>
                <a:lin ang="0" scaled="1"/>
                <a:tileRect/>
              </a:gradFill>
              <a:ln w="9525">
                <a:noFill/>
                <a:round/>
              </a:ln>
            </p:spPr>
            <p:txBody>
              <a:bodyPr anchor="ctr"/>
              <a:lstStyle/>
              <a:p>
                <a:endParaRPr lang="en-US"/>
              </a:p>
            </p:txBody>
          </p:sp>
          <p:sp>
            <p:nvSpPr>
              <p:cNvPr id="32" name="Freeform: Shape 31">
                <a:extLst>
                  <a:ext uri="{FF2B5EF4-FFF2-40B4-BE49-F238E27FC236}">
                    <a16:creationId xmlns:a16="http://schemas.microsoft.com/office/drawing/2014/main" id="{3758478D-6541-4A30-B9BA-F204F5C3484C}"/>
                  </a:ext>
                </a:extLst>
              </p:cNvPr>
              <p:cNvSpPr/>
              <p:nvPr/>
            </p:nvSpPr>
            <p:spPr bwMode="auto">
              <a:xfrm>
                <a:off x="2270238" y="36513"/>
                <a:ext cx="473075" cy="608012"/>
              </a:xfrm>
              <a:custGeom>
                <a:avLst/>
                <a:gdLst>
                  <a:gd name="T0" fmla="*/ 208 w 208"/>
                  <a:gd name="T1" fmla="*/ 96 h 268"/>
                  <a:gd name="T2" fmla="*/ 137 w 208"/>
                  <a:gd name="T3" fmla="*/ 268 h 268"/>
                  <a:gd name="T4" fmla="*/ 208 w 208"/>
                  <a:gd name="T5" fmla="*/ 96 h 268"/>
                  <a:gd name="T6" fmla="*/ 0 60000 65536"/>
                  <a:gd name="T7" fmla="*/ 0 60000 65536"/>
                  <a:gd name="T8" fmla="*/ 0 60000 65536"/>
                  <a:gd name="T9" fmla="*/ 0 w 208"/>
                  <a:gd name="T10" fmla="*/ 0 h 268"/>
                  <a:gd name="T11" fmla="*/ 208 w 208"/>
                  <a:gd name="T12" fmla="*/ 268 h 268"/>
                </a:gdLst>
                <a:ahLst/>
                <a:cxnLst>
                  <a:cxn ang="T6">
                    <a:pos x="T0" y="T1"/>
                  </a:cxn>
                  <a:cxn ang="T7">
                    <a:pos x="T2" y="T3"/>
                  </a:cxn>
                  <a:cxn ang="T8">
                    <a:pos x="T4" y="T5"/>
                  </a:cxn>
                </a:cxnLst>
                <a:rect l="T9" t="T10" r="T11" b="T12"/>
                <a:pathLst>
                  <a:path w="208" h="268">
                    <a:moveTo>
                      <a:pt x="208" y="96"/>
                    </a:moveTo>
                    <a:cubicBezTo>
                      <a:pt x="206" y="0"/>
                      <a:pt x="0" y="56"/>
                      <a:pt x="137" y="268"/>
                    </a:cubicBezTo>
                    <a:lnTo>
                      <a:pt x="208" y="9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33" name="Freeform: Shape 32">
                <a:extLst>
                  <a:ext uri="{FF2B5EF4-FFF2-40B4-BE49-F238E27FC236}">
                    <a16:creationId xmlns:a16="http://schemas.microsoft.com/office/drawing/2014/main" id="{F94BCE8C-D28A-4142-A9A3-49A3BD3BCF76}"/>
                  </a:ext>
                </a:extLst>
              </p:cNvPr>
              <p:cNvSpPr/>
              <p:nvPr/>
            </p:nvSpPr>
            <p:spPr bwMode="auto">
              <a:xfrm>
                <a:off x="2226333" y="951338"/>
                <a:ext cx="310707" cy="517196"/>
              </a:xfrm>
              <a:custGeom>
                <a:avLst/>
                <a:gdLst/>
                <a:ahLst/>
                <a:cxnLst>
                  <a:cxn ang="0">
                    <a:pos x="85" y="166"/>
                  </a:cxn>
                  <a:cxn ang="0">
                    <a:pos x="62" y="199"/>
                  </a:cxn>
                  <a:cxn ang="0">
                    <a:pos x="48" y="212"/>
                  </a:cxn>
                  <a:cxn ang="0">
                    <a:pos x="1" y="192"/>
                  </a:cxn>
                  <a:cxn ang="0">
                    <a:pos x="0" y="172"/>
                  </a:cxn>
                  <a:cxn ang="0">
                    <a:pos x="9" y="133"/>
                  </a:cxn>
                  <a:cxn ang="0">
                    <a:pos x="74" y="0"/>
                  </a:cxn>
                  <a:cxn ang="0">
                    <a:pos x="137" y="27"/>
                  </a:cxn>
                  <a:cxn ang="0">
                    <a:pos x="85" y="166"/>
                  </a:cxn>
                </a:cxnLst>
                <a:rect l="0" t="0" r="r" b="b"/>
                <a:pathLst>
                  <a:path w="137" h="228">
                    <a:moveTo>
                      <a:pt x="85" y="166"/>
                    </a:moveTo>
                    <a:cubicBezTo>
                      <a:pt x="80" y="179"/>
                      <a:pt x="72" y="190"/>
                      <a:pt x="62" y="199"/>
                    </a:cubicBezTo>
                    <a:cubicBezTo>
                      <a:pt x="48" y="212"/>
                      <a:pt x="48" y="212"/>
                      <a:pt x="48" y="212"/>
                    </a:cubicBezTo>
                    <a:cubicBezTo>
                      <a:pt x="30" y="228"/>
                      <a:pt x="1" y="215"/>
                      <a:pt x="1" y="192"/>
                    </a:cubicBezTo>
                    <a:cubicBezTo>
                      <a:pt x="0" y="172"/>
                      <a:pt x="0" y="172"/>
                      <a:pt x="0" y="172"/>
                    </a:cubicBezTo>
                    <a:cubicBezTo>
                      <a:pt x="0" y="159"/>
                      <a:pt x="3" y="145"/>
                      <a:pt x="9" y="133"/>
                    </a:cubicBezTo>
                    <a:cubicBezTo>
                      <a:pt x="74" y="0"/>
                      <a:pt x="74" y="0"/>
                      <a:pt x="74" y="0"/>
                    </a:cubicBezTo>
                    <a:cubicBezTo>
                      <a:pt x="137" y="27"/>
                      <a:pt x="137" y="27"/>
                      <a:pt x="137" y="27"/>
                    </a:cubicBezTo>
                    <a:lnTo>
                      <a:pt x="85" y="166"/>
                    </a:lnTo>
                    <a:close/>
                  </a:path>
                </a:pathLst>
              </a:custGeom>
              <a:gradFill>
                <a:gsLst>
                  <a:gs pos="0">
                    <a:schemeClr val="bg1">
                      <a:lumMod val="50000"/>
                    </a:schemeClr>
                  </a:gs>
                  <a:gs pos="50000">
                    <a:schemeClr val="bg1">
                      <a:lumMod val="75000"/>
                    </a:schemeClr>
                  </a:gs>
                  <a:gs pos="85000">
                    <a:schemeClr val="bg1">
                      <a:lumMod val="50000"/>
                    </a:schemeClr>
                  </a:gs>
                </a:gsLst>
                <a:lin ang="12000000" scaled="0"/>
              </a:gradFill>
              <a:ln w="9525">
                <a:noFill/>
                <a:round/>
              </a:ln>
            </p:spPr>
            <p:txBody>
              <a:bodyPr anchor="ctr"/>
              <a:lstStyle/>
              <a:p>
                <a:endParaRPr lang="en-US"/>
              </a:p>
            </p:txBody>
          </p:sp>
          <p:sp>
            <p:nvSpPr>
              <p:cNvPr id="34" name="Freeform: Shape 33">
                <a:extLst>
                  <a:ext uri="{FF2B5EF4-FFF2-40B4-BE49-F238E27FC236}">
                    <a16:creationId xmlns:a16="http://schemas.microsoft.com/office/drawing/2014/main" id="{3FE1EF2A-0287-477E-AD59-2C0B027A7409}"/>
                  </a:ext>
                </a:extLst>
              </p:cNvPr>
              <p:cNvSpPr/>
              <p:nvPr/>
            </p:nvSpPr>
            <p:spPr bwMode="auto">
              <a:xfrm>
                <a:off x="2460306" y="133389"/>
                <a:ext cx="283033" cy="510903"/>
              </a:xfrm>
              <a:custGeom>
                <a:avLst/>
                <a:gdLst/>
                <a:ahLst/>
                <a:cxnLst>
                  <a:cxn ang="0">
                    <a:pos x="124" y="53"/>
                  </a:cxn>
                  <a:cxn ang="0">
                    <a:pos x="123" y="49"/>
                  </a:cxn>
                  <a:cxn ang="0">
                    <a:pos x="120" y="39"/>
                  </a:cxn>
                  <a:cxn ang="0">
                    <a:pos x="112" y="25"/>
                  </a:cxn>
                  <a:cxn ang="0">
                    <a:pos x="96" y="15"/>
                  </a:cxn>
                  <a:cxn ang="0">
                    <a:pos x="48" y="22"/>
                  </a:cxn>
                  <a:cxn ang="0">
                    <a:pos x="16" y="68"/>
                  </a:cxn>
                  <a:cxn ang="0">
                    <a:pos x="13" y="97"/>
                  </a:cxn>
                  <a:cxn ang="0">
                    <a:pos x="16" y="126"/>
                  </a:cxn>
                  <a:cxn ang="0">
                    <a:pos x="22" y="153"/>
                  </a:cxn>
                  <a:cxn ang="0">
                    <a:pos x="31" y="177"/>
                  </a:cxn>
                  <a:cxn ang="0">
                    <a:pos x="47" y="212"/>
                  </a:cxn>
                  <a:cxn ang="0">
                    <a:pos x="53" y="225"/>
                  </a:cxn>
                  <a:cxn ang="0">
                    <a:pos x="45" y="213"/>
                  </a:cxn>
                  <a:cxn ang="0">
                    <a:pos x="35" y="199"/>
                  </a:cxn>
                  <a:cxn ang="0">
                    <a:pos x="24" y="180"/>
                  </a:cxn>
                  <a:cxn ang="0">
                    <a:pos x="13" y="157"/>
                  </a:cxn>
                  <a:cxn ang="0">
                    <a:pos x="4" y="129"/>
                  </a:cxn>
                  <a:cxn ang="0">
                    <a:pos x="0" y="98"/>
                  </a:cxn>
                  <a:cxn ang="0">
                    <a:pos x="3" y="65"/>
                  </a:cxn>
                  <a:cxn ang="0">
                    <a:pos x="18" y="34"/>
                  </a:cxn>
                  <a:cxn ang="0">
                    <a:pos x="42" y="12"/>
                  </a:cxn>
                  <a:cxn ang="0">
                    <a:pos x="99" y="8"/>
                  </a:cxn>
                  <a:cxn ang="0">
                    <a:pos x="116" y="22"/>
                  </a:cxn>
                  <a:cxn ang="0">
                    <a:pos x="123" y="38"/>
                  </a:cxn>
                  <a:cxn ang="0">
                    <a:pos x="124" y="49"/>
                  </a:cxn>
                  <a:cxn ang="0">
                    <a:pos x="124" y="53"/>
                  </a:cxn>
                </a:cxnLst>
                <a:rect l="0" t="0" r="r" b="b"/>
                <a:pathLst>
                  <a:path w="124" h="225">
                    <a:moveTo>
                      <a:pt x="124" y="53"/>
                    </a:moveTo>
                    <a:cubicBezTo>
                      <a:pt x="124" y="53"/>
                      <a:pt x="123" y="52"/>
                      <a:pt x="123" y="49"/>
                    </a:cubicBezTo>
                    <a:cubicBezTo>
                      <a:pt x="123" y="47"/>
                      <a:pt x="122" y="43"/>
                      <a:pt x="120" y="39"/>
                    </a:cubicBezTo>
                    <a:cubicBezTo>
                      <a:pt x="119" y="35"/>
                      <a:pt x="116" y="30"/>
                      <a:pt x="112" y="25"/>
                    </a:cubicBezTo>
                    <a:cubicBezTo>
                      <a:pt x="108" y="21"/>
                      <a:pt x="102" y="17"/>
                      <a:pt x="96" y="15"/>
                    </a:cubicBezTo>
                    <a:cubicBezTo>
                      <a:pt x="82" y="10"/>
                      <a:pt x="63" y="13"/>
                      <a:pt x="48" y="22"/>
                    </a:cubicBezTo>
                    <a:cubicBezTo>
                      <a:pt x="33" y="32"/>
                      <a:pt x="21" y="49"/>
                      <a:pt x="16" y="68"/>
                    </a:cubicBezTo>
                    <a:cubicBezTo>
                      <a:pt x="14" y="77"/>
                      <a:pt x="13" y="88"/>
                      <a:pt x="13" y="97"/>
                    </a:cubicBezTo>
                    <a:cubicBezTo>
                      <a:pt x="13" y="107"/>
                      <a:pt x="14" y="117"/>
                      <a:pt x="16" y="126"/>
                    </a:cubicBezTo>
                    <a:cubicBezTo>
                      <a:pt x="17" y="136"/>
                      <a:pt x="20" y="145"/>
                      <a:pt x="22" y="153"/>
                    </a:cubicBezTo>
                    <a:cubicBezTo>
                      <a:pt x="25" y="162"/>
                      <a:pt x="28" y="170"/>
                      <a:pt x="31" y="177"/>
                    </a:cubicBezTo>
                    <a:cubicBezTo>
                      <a:pt x="37" y="192"/>
                      <a:pt x="42" y="204"/>
                      <a:pt x="47" y="212"/>
                    </a:cubicBezTo>
                    <a:cubicBezTo>
                      <a:pt x="51" y="220"/>
                      <a:pt x="53" y="225"/>
                      <a:pt x="53" y="225"/>
                    </a:cubicBezTo>
                    <a:cubicBezTo>
                      <a:pt x="53" y="225"/>
                      <a:pt x="50" y="221"/>
                      <a:pt x="45" y="213"/>
                    </a:cubicBezTo>
                    <a:cubicBezTo>
                      <a:pt x="42" y="209"/>
                      <a:pt x="39" y="205"/>
                      <a:pt x="35" y="199"/>
                    </a:cubicBezTo>
                    <a:cubicBezTo>
                      <a:pt x="32" y="194"/>
                      <a:pt x="28" y="188"/>
                      <a:pt x="24" y="180"/>
                    </a:cubicBezTo>
                    <a:cubicBezTo>
                      <a:pt x="20" y="173"/>
                      <a:pt x="17" y="165"/>
                      <a:pt x="13" y="157"/>
                    </a:cubicBezTo>
                    <a:cubicBezTo>
                      <a:pt x="10" y="148"/>
                      <a:pt x="6" y="139"/>
                      <a:pt x="4" y="129"/>
                    </a:cubicBezTo>
                    <a:cubicBezTo>
                      <a:pt x="2" y="119"/>
                      <a:pt x="0" y="108"/>
                      <a:pt x="0" y="98"/>
                    </a:cubicBezTo>
                    <a:cubicBezTo>
                      <a:pt x="0" y="87"/>
                      <a:pt x="0" y="75"/>
                      <a:pt x="3" y="65"/>
                    </a:cubicBezTo>
                    <a:cubicBezTo>
                      <a:pt x="6" y="54"/>
                      <a:pt x="11" y="43"/>
                      <a:pt x="18" y="34"/>
                    </a:cubicBezTo>
                    <a:cubicBezTo>
                      <a:pt x="24" y="25"/>
                      <a:pt x="33" y="18"/>
                      <a:pt x="42" y="12"/>
                    </a:cubicBezTo>
                    <a:cubicBezTo>
                      <a:pt x="61" y="1"/>
                      <a:pt x="83" y="0"/>
                      <a:pt x="99" y="8"/>
                    </a:cubicBezTo>
                    <a:cubicBezTo>
                      <a:pt x="106" y="11"/>
                      <a:pt x="112" y="17"/>
                      <a:pt x="116" y="22"/>
                    </a:cubicBezTo>
                    <a:cubicBezTo>
                      <a:pt x="120" y="28"/>
                      <a:pt x="122" y="34"/>
                      <a:pt x="123" y="38"/>
                    </a:cubicBezTo>
                    <a:cubicBezTo>
                      <a:pt x="124" y="43"/>
                      <a:pt x="124" y="47"/>
                      <a:pt x="124" y="49"/>
                    </a:cubicBezTo>
                    <a:cubicBezTo>
                      <a:pt x="124" y="52"/>
                      <a:pt x="124" y="53"/>
                      <a:pt x="124" y="53"/>
                    </a:cubicBezTo>
                    <a:close/>
                  </a:path>
                </a:pathLst>
              </a:custGeom>
              <a:solidFill>
                <a:schemeClr val="accent1">
                  <a:lumMod val="75000"/>
                </a:schemeClr>
              </a:solidFill>
              <a:ln w="9525">
                <a:noFill/>
                <a:round/>
              </a:ln>
            </p:spPr>
            <p:txBody>
              <a:bodyPr anchor="ctr"/>
              <a:lstStyle/>
              <a:p>
                <a:endParaRPr lang="en-US"/>
              </a:p>
            </p:txBody>
          </p:sp>
          <p:sp>
            <p:nvSpPr>
              <p:cNvPr id="35" name="Freeform: Shape 34">
                <a:extLst>
                  <a:ext uri="{FF2B5EF4-FFF2-40B4-BE49-F238E27FC236}">
                    <a16:creationId xmlns:a16="http://schemas.microsoft.com/office/drawing/2014/main" id="{1486FF3B-2360-42E8-BA8C-5CEFBF5CC20F}"/>
                  </a:ext>
                </a:extLst>
              </p:cNvPr>
              <p:cNvSpPr/>
              <p:nvPr/>
            </p:nvSpPr>
            <p:spPr bwMode="auto">
              <a:xfrm>
                <a:off x="2386089" y="226509"/>
                <a:ext cx="430209" cy="819208"/>
              </a:xfrm>
              <a:custGeom>
                <a:avLst/>
                <a:gdLst/>
                <a:ahLst/>
                <a:cxnLst>
                  <a:cxn ang="0">
                    <a:pos x="187" y="15"/>
                  </a:cxn>
                  <a:cxn ang="0">
                    <a:pos x="187" y="15"/>
                  </a:cxn>
                  <a:cxn ang="0">
                    <a:pos x="178" y="3"/>
                  </a:cxn>
                  <a:cxn ang="0">
                    <a:pos x="162" y="4"/>
                  </a:cxn>
                  <a:cxn ang="0">
                    <a:pos x="3" y="319"/>
                  </a:cxn>
                  <a:cxn ang="0">
                    <a:pos x="28" y="349"/>
                  </a:cxn>
                  <a:cxn ang="0">
                    <a:pos x="66" y="346"/>
                  </a:cxn>
                  <a:cxn ang="0">
                    <a:pos x="187" y="15"/>
                  </a:cxn>
                </a:cxnLst>
                <a:rect l="0" t="0" r="r" b="b"/>
                <a:pathLst>
                  <a:path w="189" h="361">
                    <a:moveTo>
                      <a:pt x="187" y="15"/>
                    </a:moveTo>
                    <a:cubicBezTo>
                      <a:pt x="187" y="15"/>
                      <a:pt x="187" y="15"/>
                      <a:pt x="187" y="15"/>
                    </a:cubicBezTo>
                    <a:cubicBezTo>
                      <a:pt x="189" y="11"/>
                      <a:pt x="184" y="6"/>
                      <a:pt x="178" y="3"/>
                    </a:cubicBezTo>
                    <a:cubicBezTo>
                      <a:pt x="171" y="0"/>
                      <a:pt x="164" y="0"/>
                      <a:pt x="162" y="4"/>
                    </a:cubicBezTo>
                    <a:cubicBezTo>
                      <a:pt x="3" y="319"/>
                      <a:pt x="3" y="319"/>
                      <a:pt x="3" y="319"/>
                    </a:cubicBezTo>
                    <a:cubicBezTo>
                      <a:pt x="3" y="319"/>
                      <a:pt x="0" y="337"/>
                      <a:pt x="28" y="349"/>
                    </a:cubicBezTo>
                    <a:cubicBezTo>
                      <a:pt x="55" y="361"/>
                      <a:pt x="66" y="346"/>
                      <a:pt x="66" y="346"/>
                    </a:cubicBezTo>
                    <a:lnTo>
                      <a:pt x="187" y="15"/>
                    </a:lnTo>
                    <a:close/>
                  </a:path>
                </a:pathLst>
              </a:custGeom>
              <a:gradFill>
                <a:gsLst>
                  <a:gs pos="0">
                    <a:schemeClr val="tx1">
                      <a:lumMod val="65000"/>
                      <a:lumOff val="35000"/>
                    </a:schemeClr>
                  </a:gs>
                  <a:gs pos="50000">
                    <a:schemeClr val="bg1">
                      <a:lumMod val="75000"/>
                    </a:schemeClr>
                  </a:gs>
                  <a:gs pos="85000">
                    <a:schemeClr val="tx1">
                      <a:lumMod val="65000"/>
                      <a:lumOff val="35000"/>
                    </a:schemeClr>
                  </a:gs>
                </a:gsLst>
                <a:lin ang="12000000" scaled="0"/>
              </a:gradFill>
              <a:ln w="9525">
                <a:noFill/>
                <a:round/>
              </a:ln>
            </p:spPr>
            <p:txBody>
              <a:bodyPr anchor="ctr"/>
              <a:lstStyle/>
              <a:p>
                <a:endParaRPr lang="en-US"/>
              </a:p>
            </p:txBody>
          </p:sp>
          <p:sp>
            <p:nvSpPr>
              <p:cNvPr id="36" name="Freeform: Shape 35">
                <a:extLst>
                  <a:ext uri="{FF2B5EF4-FFF2-40B4-BE49-F238E27FC236}">
                    <a16:creationId xmlns:a16="http://schemas.microsoft.com/office/drawing/2014/main" id="{2CEDD676-C68C-4C43-8337-F80E0906B6A6}"/>
                  </a:ext>
                </a:extLst>
              </p:cNvPr>
              <p:cNvSpPr/>
              <p:nvPr/>
            </p:nvSpPr>
            <p:spPr bwMode="auto">
              <a:xfrm>
                <a:off x="2616313" y="244475"/>
                <a:ext cx="396875" cy="457200"/>
              </a:xfrm>
              <a:custGeom>
                <a:avLst/>
                <a:gdLst>
                  <a:gd name="T0" fmla="*/ 73 w 175"/>
                  <a:gd name="T1" fmla="*/ 16 h 201"/>
                  <a:gd name="T2" fmla="*/ 0 w 175"/>
                  <a:gd name="T3" fmla="*/ 184 h 201"/>
                  <a:gd name="T4" fmla="*/ 73 w 175"/>
                  <a:gd name="T5" fmla="*/ 16 h 201"/>
                  <a:gd name="T6" fmla="*/ 0 60000 65536"/>
                  <a:gd name="T7" fmla="*/ 0 60000 65536"/>
                  <a:gd name="T8" fmla="*/ 0 60000 65536"/>
                  <a:gd name="T9" fmla="*/ 0 w 175"/>
                  <a:gd name="T10" fmla="*/ 0 h 201"/>
                  <a:gd name="T11" fmla="*/ 175 w 175"/>
                  <a:gd name="T12" fmla="*/ 201 h 201"/>
                </a:gdLst>
                <a:ahLst/>
                <a:cxnLst>
                  <a:cxn ang="T6">
                    <a:pos x="T0" y="T1"/>
                  </a:cxn>
                  <a:cxn ang="T7">
                    <a:pos x="T2" y="T3"/>
                  </a:cxn>
                  <a:cxn ang="T8">
                    <a:pos x="T4" y="T5"/>
                  </a:cxn>
                </a:cxnLst>
                <a:rect l="T9" t="T10" r="T11" b="T12"/>
                <a:pathLst>
                  <a:path w="175" h="201">
                    <a:moveTo>
                      <a:pt x="73" y="16"/>
                    </a:moveTo>
                    <a:cubicBezTo>
                      <a:pt x="175" y="0"/>
                      <a:pt x="115" y="201"/>
                      <a:pt x="0" y="184"/>
                    </a:cubicBezTo>
                    <a:lnTo>
                      <a:pt x="73" y="1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37" name="Freeform: Shape 36">
                <a:extLst>
                  <a:ext uri="{FF2B5EF4-FFF2-40B4-BE49-F238E27FC236}">
                    <a16:creationId xmlns:a16="http://schemas.microsoft.com/office/drawing/2014/main" id="{47FEC7B6-1CD1-4140-9588-D968079DD5DE}"/>
                  </a:ext>
                </a:extLst>
              </p:cNvPr>
              <p:cNvSpPr/>
              <p:nvPr/>
            </p:nvSpPr>
            <p:spPr bwMode="auto">
              <a:xfrm>
                <a:off x="2616289" y="275586"/>
                <a:ext cx="296870" cy="393873"/>
              </a:xfrm>
              <a:custGeom>
                <a:avLst/>
                <a:gdLst/>
                <a:ahLst/>
                <a:cxnLst>
                  <a:cxn ang="0">
                    <a:pos x="73" y="2"/>
                  </a:cxn>
                  <a:cxn ang="0">
                    <a:pos x="76" y="1"/>
                  </a:cxn>
                  <a:cxn ang="0">
                    <a:pos x="85" y="0"/>
                  </a:cxn>
                  <a:cxn ang="0">
                    <a:pos x="99" y="1"/>
                  </a:cxn>
                  <a:cxn ang="0">
                    <a:pos x="116" y="10"/>
                  </a:cxn>
                  <a:cxn ang="0">
                    <a:pos x="128" y="30"/>
                  </a:cxn>
                  <a:cxn ang="0">
                    <a:pos x="131" y="54"/>
                  </a:cxn>
                  <a:cxn ang="0">
                    <a:pos x="117" y="106"/>
                  </a:cxn>
                  <a:cxn ang="0">
                    <a:pos x="102" y="128"/>
                  </a:cxn>
                  <a:cxn ang="0">
                    <a:pos x="84" y="147"/>
                  </a:cxn>
                  <a:cxn ang="0">
                    <a:pos x="64" y="161"/>
                  </a:cxn>
                  <a:cxn ang="0">
                    <a:pos x="44" y="170"/>
                  </a:cxn>
                  <a:cxn ang="0">
                    <a:pos x="26" y="173"/>
                  </a:cxn>
                  <a:cxn ang="0">
                    <a:pos x="12" y="172"/>
                  </a:cxn>
                  <a:cxn ang="0">
                    <a:pos x="3" y="171"/>
                  </a:cxn>
                  <a:cxn ang="0">
                    <a:pos x="0" y="170"/>
                  </a:cxn>
                  <a:cxn ang="0">
                    <a:pos x="12" y="170"/>
                  </a:cxn>
                  <a:cxn ang="0">
                    <a:pos x="25" y="168"/>
                  </a:cxn>
                  <a:cxn ang="0">
                    <a:pos x="41" y="162"/>
                  </a:cxn>
                  <a:cxn ang="0">
                    <a:pos x="59" y="153"/>
                  </a:cxn>
                  <a:cxn ang="0">
                    <a:pos x="76" y="139"/>
                  </a:cxn>
                  <a:cxn ang="0">
                    <a:pos x="105" y="99"/>
                  </a:cxn>
                  <a:cxn ang="0">
                    <a:pos x="119" y="54"/>
                  </a:cxn>
                  <a:cxn ang="0">
                    <a:pos x="118" y="32"/>
                  </a:cxn>
                  <a:cxn ang="0">
                    <a:pos x="111" y="15"/>
                  </a:cxn>
                  <a:cxn ang="0">
                    <a:pos x="98" y="6"/>
                  </a:cxn>
                  <a:cxn ang="0">
                    <a:pos x="85" y="3"/>
                  </a:cxn>
                  <a:cxn ang="0">
                    <a:pos x="77" y="2"/>
                  </a:cxn>
                  <a:cxn ang="0">
                    <a:pos x="73" y="2"/>
                  </a:cxn>
                </a:cxnLst>
                <a:rect l="0" t="0" r="r" b="b"/>
                <a:pathLst>
                  <a:path w="131" h="173">
                    <a:moveTo>
                      <a:pt x="73" y="2"/>
                    </a:moveTo>
                    <a:cubicBezTo>
                      <a:pt x="73" y="2"/>
                      <a:pt x="74" y="2"/>
                      <a:pt x="76" y="1"/>
                    </a:cubicBezTo>
                    <a:cubicBezTo>
                      <a:pt x="78" y="1"/>
                      <a:pt x="81" y="0"/>
                      <a:pt x="85" y="0"/>
                    </a:cubicBezTo>
                    <a:cubicBezTo>
                      <a:pt x="89" y="0"/>
                      <a:pt x="94" y="0"/>
                      <a:pt x="99" y="1"/>
                    </a:cubicBezTo>
                    <a:cubicBezTo>
                      <a:pt x="105" y="2"/>
                      <a:pt x="111" y="5"/>
                      <a:pt x="116" y="10"/>
                    </a:cubicBezTo>
                    <a:cubicBezTo>
                      <a:pt x="122" y="15"/>
                      <a:pt x="126" y="22"/>
                      <a:pt x="128" y="30"/>
                    </a:cubicBezTo>
                    <a:cubicBezTo>
                      <a:pt x="130" y="37"/>
                      <a:pt x="131" y="46"/>
                      <a:pt x="131" y="54"/>
                    </a:cubicBezTo>
                    <a:cubicBezTo>
                      <a:pt x="130" y="72"/>
                      <a:pt x="125" y="89"/>
                      <a:pt x="117" y="106"/>
                    </a:cubicBezTo>
                    <a:cubicBezTo>
                      <a:pt x="112" y="114"/>
                      <a:pt x="108" y="121"/>
                      <a:pt x="102" y="128"/>
                    </a:cubicBezTo>
                    <a:cubicBezTo>
                      <a:pt x="97" y="136"/>
                      <a:pt x="91" y="142"/>
                      <a:pt x="84" y="147"/>
                    </a:cubicBezTo>
                    <a:cubicBezTo>
                      <a:pt x="78" y="153"/>
                      <a:pt x="71" y="158"/>
                      <a:pt x="64" y="161"/>
                    </a:cubicBezTo>
                    <a:cubicBezTo>
                      <a:pt x="57" y="165"/>
                      <a:pt x="50" y="168"/>
                      <a:pt x="44" y="170"/>
                    </a:cubicBezTo>
                    <a:cubicBezTo>
                      <a:pt x="37" y="171"/>
                      <a:pt x="31" y="172"/>
                      <a:pt x="26" y="173"/>
                    </a:cubicBezTo>
                    <a:cubicBezTo>
                      <a:pt x="20" y="173"/>
                      <a:pt x="16" y="172"/>
                      <a:pt x="12" y="172"/>
                    </a:cubicBezTo>
                    <a:cubicBezTo>
                      <a:pt x="8" y="172"/>
                      <a:pt x="5" y="171"/>
                      <a:pt x="3" y="171"/>
                    </a:cubicBezTo>
                    <a:cubicBezTo>
                      <a:pt x="1" y="170"/>
                      <a:pt x="0" y="170"/>
                      <a:pt x="0" y="170"/>
                    </a:cubicBezTo>
                    <a:cubicBezTo>
                      <a:pt x="0" y="170"/>
                      <a:pt x="4" y="170"/>
                      <a:pt x="12" y="170"/>
                    </a:cubicBezTo>
                    <a:cubicBezTo>
                      <a:pt x="16" y="169"/>
                      <a:pt x="20" y="169"/>
                      <a:pt x="25" y="168"/>
                    </a:cubicBezTo>
                    <a:cubicBezTo>
                      <a:pt x="30" y="167"/>
                      <a:pt x="36" y="165"/>
                      <a:pt x="41" y="162"/>
                    </a:cubicBezTo>
                    <a:cubicBezTo>
                      <a:pt x="47" y="160"/>
                      <a:pt x="53" y="157"/>
                      <a:pt x="59" y="153"/>
                    </a:cubicBezTo>
                    <a:cubicBezTo>
                      <a:pt x="65" y="149"/>
                      <a:pt x="71" y="144"/>
                      <a:pt x="76" y="139"/>
                    </a:cubicBezTo>
                    <a:cubicBezTo>
                      <a:pt x="87" y="128"/>
                      <a:pt x="97" y="114"/>
                      <a:pt x="105" y="99"/>
                    </a:cubicBezTo>
                    <a:cubicBezTo>
                      <a:pt x="112" y="85"/>
                      <a:pt x="117" y="69"/>
                      <a:pt x="119" y="54"/>
                    </a:cubicBezTo>
                    <a:cubicBezTo>
                      <a:pt x="119" y="46"/>
                      <a:pt x="120" y="39"/>
                      <a:pt x="118" y="32"/>
                    </a:cubicBezTo>
                    <a:cubicBezTo>
                      <a:pt x="117" y="25"/>
                      <a:pt x="114" y="20"/>
                      <a:pt x="111" y="15"/>
                    </a:cubicBezTo>
                    <a:cubicBezTo>
                      <a:pt x="107" y="11"/>
                      <a:pt x="102" y="8"/>
                      <a:pt x="98" y="6"/>
                    </a:cubicBezTo>
                    <a:cubicBezTo>
                      <a:pt x="93" y="4"/>
                      <a:pt x="89" y="3"/>
                      <a:pt x="85" y="3"/>
                    </a:cubicBezTo>
                    <a:cubicBezTo>
                      <a:pt x="82" y="2"/>
                      <a:pt x="79" y="2"/>
                      <a:pt x="77" y="2"/>
                    </a:cubicBezTo>
                    <a:cubicBezTo>
                      <a:pt x="74" y="2"/>
                      <a:pt x="73" y="2"/>
                      <a:pt x="73" y="2"/>
                    </a:cubicBezTo>
                    <a:close/>
                  </a:path>
                </a:pathLst>
              </a:custGeom>
              <a:solidFill>
                <a:schemeClr val="accent1">
                  <a:lumMod val="75000"/>
                </a:schemeClr>
              </a:solidFill>
              <a:ln w="9525">
                <a:noFill/>
                <a:round/>
              </a:ln>
            </p:spPr>
            <p:txBody>
              <a:bodyPr anchor="ctr"/>
              <a:lstStyle/>
              <a:p>
                <a:endParaRPr lang="en-US"/>
              </a:p>
            </p:txBody>
          </p:sp>
          <p:sp>
            <p:nvSpPr>
              <p:cNvPr id="38" name="Freeform: Shape 37">
                <a:extLst>
                  <a:ext uri="{FF2B5EF4-FFF2-40B4-BE49-F238E27FC236}">
                    <a16:creationId xmlns:a16="http://schemas.microsoft.com/office/drawing/2014/main" id="{75CD85C5-84A2-4131-8ABD-CE4E3BF2A3B1}"/>
                  </a:ext>
                </a:extLst>
              </p:cNvPr>
              <p:cNvSpPr/>
              <p:nvPr/>
            </p:nvSpPr>
            <p:spPr bwMode="auto">
              <a:xfrm>
                <a:off x="2392378" y="951338"/>
                <a:ext cx="144661" cy="81795"/>
              </a:xfrm>
              <a:custGeom>
                <a:avLst/>
                <a:gdLst/>
                <a:ahLst/>
                <a:cxnLst>
                  <a:cxn ang="0">
                    <a:pos x="0" y="0"/>
                  </a:cxn>
                  <a:cxn ang="0">
                    <a:pos x="4" y="12"/>
                  </a:cxn>
                  <a:cxn ang="0">
                    <a:pos x="8" y="16"/>
                  </a:cxn>
                  <a:cxn ang="0">
                    <a:pos x="13" y="21"/>
                  </a:cxn>
                  <a:cxn ang="0">
                    <a:pos x="19" y="25"/>
                  </a:cxn>
                  <a:cxn ang="0">
                    <a:pos x="25" y="28"/>
                  </a:cxn>
                  <a:cxn ang="0">
                    <a:pos x="32" y="31"/>
                  </a:cxn>
                  <a:cxn ang="0">
                    <a:pos x="39" y="33"/>
                  </a:cxn>
                  <a:cxn ang="0">
                    <a:pos x="46" y="33"/>
                  </a:cxn>
                  <a:cxn ang="0">
                    <a:pos x="52" y="32"/>
                  </a:cxn>
                  <a:cxn ang="0">
                    <a:pos x="63" y="27"/>
                  </a:cxn>
                  <a:cxn ang="0">
                    <a:pos x="61" y="30"/>
                  </a:cxn>
                  <a:cxn ang="0">
                    <a:pos x="53" y="34"/>
                  </a:cxn>
                  <a:cxn ang="0">
                    <a:pos x="46" y="36"/>
                  </a:cxn>
                  <a:cxn ang="0">
                    <a:pos x="39" y="35"/>
                  </a:cxn>
                  <a:cxn ang="0">
                    <a:pos x="31" y="34"/>
                  </a:cxn>
                  <a:cxn ang="0">
                    <a:pos x="24" y="31"/>
                  </a:cxn>
                  <a:cxn ang="0">
                    <a:pos x="17" y="28"/>
                  </a:cxn>
                  <a:cxn ang="0">
                    <a:pos x="11" y="23"/>
                  </a:cxn>
                  <a:cxn ang="0">
                    <a:pos x="6" y="18"/>
                  </a:cxn>
                  <a:cxn ang="0">
                    <a:pos x="2" y="13"/>
                  </a:cxn>
                  <a:cxn ang="0">
                    <a:pos x="0" y="3"/>
                  </a:cxn>
                  <a:cxn ang="0">
                    <a:pos x="0" y="0"/>
                  </a:cxn>
                </a:cxnLst>
                <a:rect l="0" t="0" r="r" b="b"/>
                <a:pathLst>
                  <a:path w="63" h="36">
                    <a:moveTo>
                      <a:pt x="0" y="0"/>
                    </a:moveTo>
                    <a:cubicBezTo>
                      <a:pt x="0" y="0"/>
                      <a:pt x="0" y="5"/>
                      <a:pt x="4" y="12"/>
                    </a:cubicBezTo>
                    <a:cubicBezTo>
                      <a:pt x="5" y="13"/>
                      <a:pt x="6" y="15"/>
                      <a:pt x="8" y="16"/>
                    </a:cubicBezTo>
                    <a:cubicBezTo>
                      <a:pt x="9" y="18"/>
                      <a:pt x="11" y="20"/>
                      <a:pt x="13" y="21"/>
                    </a:cubicBezTo>
                    <a:cubicBezTo>
                      <a:pt x="14" y="22"/>
                      <a:pt x="16" y="24"/>
                      <a:pt x="19" y="25"/>
                    </a:cubicBezTo>
                    <a:cubicBezTo>
                      <a:pt x="21" y="26"/>
                      <a:pt x="23" y="27"/>
                      <a:pt x="25" y="28"/>
                    </a:cubicBezTo>
                    <a:cubicBezTo>
                      <a:pt x="28" y="29"/>
                      <a:pt x="30" y="30"/>
                      <a:pt x="32" y="31"/>
                    </a:cubicBezTo>
                    <a:cubicBezTo>
                      <a:pt x="35" y="32"/>
                      <a:pt x="37" y="32"/>
                      <a:pt x="39" y="33"/>
                    </a:cubicBezTo>
                    <a:cubicBezTo>
                      <a:pt x="42" y="33"/>
                      <a:pt x="44" y="33"/>
                      <a:pt x="46" y="33"/>
                    </a:cubicBezTo>
                    <a:cubicBezTo>
                      <a:pt x="48" y="33"/>
                      <a:pt x="50" y="33"/>
                      <a:pt x="52" y="32"/>
                    </a:cubicBezTo>
                    <a:cubicBezTo>
                      <a:pt x="60" y="31"/>
                      <a:pt x="63" y="27"/>
                      <a:pt x="63" y="27"/>
                    </a:cubicBezTo>
                    <a:cubicBezTo>
                      <a:pt x="63" y="27"/>
                      <a:pt x="63" y="28"/>
                      <a:pt x="61" y="30"/>
                    </a:cubicBezTo>
                    <a:cubicBezTo>
                      <a:pt x="59" y="31"/>
                      <a:pt x="56" y="33"/>
                      <a:pt x="53" y="34"/>
                    </a:cubicBezTo>
                    <a:cubicBezTo>
                      <a:pt x="51" y="35"/>
                      <a:pt x="49" y="36"/>
                      <a:pt x="46" y="36"/>
                    </a:cubicBezTo>
                    <a:cubicBezTo>
                      <a:pt x="44" y="36"/>
                      <a:pt x="41" y="36"/>
                      <a:pt x="39" y="35"/>
                    </a:cubicBezTo>
                    <a:cubicBezTo>
                      <a:pt x="36" y="35"/>
                      <a:pt x="34" y="35"/>
                      <a:pt x="31" y="34"/>
                    </a:cubicBezTo>
                    <a:cubicBezTo>
                      <a:pt x="29" y="33"/>
                      <a:pt x="26" y="32"/>
                      <a:pt x="24" y="31"/>
                    </a:cubicBezTo>
                    <a:cubicBezTo>
                      <a:pt x="22" y="30"/>
                      <a:pt x="19" y="29"/>
                      <a:pt x="17" y="28"/>
                    </a:cubicBezTo>
                    <a:cubicBezTo>
                      <a:pt x="15" y="27"/>
                      <a:pt x="13" y="25"/>
                      <a:pt x="11" y="23"/>
                    </a:cubicBezTo>
                    <a:cubicBezTo>
                      <a:pt x="9" y="22"/>
                      <a:pt x="7" y="20"/>
                      <a:pt x="6" y="18"/>
                    </a:cubicBezTo>
                    <a:cubicBezTo>
                      <a:pt x="4" y="16"/>
                      <a:pt x="3" y="14"/>
                      <a:pt x="2" y="13"/>
                    </a:cubicBezTo>
                    <a:cubicBezTo>
                      <a:pt x="0" y="9"/>
                      <a:pt x="0" y="6"/>
                      <a:pt x="0" y="3"/>
                    </a:cubicBezTo>
                    <a:cubicBezTo>
                      <a:pt x="0" y="1"/>
                      <a:pt x="0" y="0"/>
                      <a:pt x="0" y="0"/>
                    </a:cubicBezTo>
                    <a:close/>
                  </a:path>
                </a:pathLst>
              </a:custGeom>
              <a:solidFill>
                <a:schemeClr val="tx1">
                  <a:lumMod val="75000"/>
                  <a:lumOff val="25000"/>
                </a:schemeClr>
              </a:solidFill>
              <a:ln w="9525">
                <a:noFill/>
                <a:round/>
              </a:ln>
            </p:spPr>
            <p:txBody>
              <a:bodyPr anchor="ctr"/>
              <a:lstStyle/>
              <a:p>
                <a:endParaRPr lang="en-US"/>
              </a:p>
            </p:txBody>
          </p:sp>
        </p:grpSp>
      </p:grpSp>
      <p:grpSp>
        <p:nvGrpSpPr>
          <p:cNvPr id="44" name="Group 43">
            <a:extLst>
              <a:ext uri="{FF2B5EF4-FFF2-40B4-BE49-F238E27FC236}">
                <a16:creationId xmlns:a16="http://schemas.microsoft.com/office/drawing/2014/main" id="{5D3D5D1B-0D1C-4A19-8067-483B7D875D25}"/>
              </a:ext>
            </a:extLst>
          </p:cNvPr>
          <p:cNvGrpSpPr/>
          <p:nvPr/>
        </p:nvGrpSpPr>
        <p:grpSpPr bwMode="auto">
          <a:xfrm>
            <a:off x="1990079" y="3161360"/>
            <a:ext cx="533400" cy="457200"/>
            <a:chOff x="0" y="0"/>
            <a:chExt cx="4275203" cy="4821656"/>
          </a:xfrm>
        </p:grpSpPr>
        <p:grpSp>
          <p:nvGrpSpPr>
            <p:cNvPr id="45" name="Group 44">
              <a:extLst>
                <a:ext uri="{FF2B5EF4-FFF2-40B4-BE49-F238E27FC236}">
                  <a16:creationId xmlns:a16="http://schemas.microsoft.com/office/drawing/2014/main" id="{3A4491D2-62F6-452B-949B-D406858CE0EA}"/>
                </a:ext>
              </a:extLst>
            </p:cNvPr>
            <p:cNvGrpSpPr/>
            <p:nvPr/>
          </p:nvGrpSpPr>
          <p:grpSpPr bwMode="auto">
            <a:xfrm>
              <a:off x="0" y="548807"/>
              <a:ext cx="4275203" cy="4272849"/>
              <a:chOff x="0" y="548849"/>
              <a:chExt cx="2744788" cy="2743276"/>
            </a:xfrm>
          </p:grpSpPr>
          <p:sp>
            <p:nvSpPr>
              <p:cNvPr id="59" name="Oval 58">
                <a:extLst>
                  <a:ext uri="{FF2B5EF4-FFF2-40B4-BE49-F238E27FC236}">
                    <a16:creationId xmlns:a16="http://schemas.microsoft.com/office/drawing/2014/main" id="{FF639E5A-9EE3-4FF3-AB30-0ABA7A942F6D}"/>
                  </a:ext>
                </a:extLst>
              </p:cNvPr>
              <p:cNvSpPr/>
              <p:nvPr/>
            </p:nvSpPr>
            <p:spPr bwMode="auto">
              <a:xfrm>
                <a:off x="0" y="548925"/>
                <a:ext cx="2741613" cy="274002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60" name="Freeform: Shape 59">
                <a:extLst>
                  <a:ext uri="{FF2B5EF4-FFF2-40B4-BE49-F238E27FC236}">
                    <a16:creationId xmlns:a16="http://schemas.microsoft.com/office/drawing/2014/main" id="{03F844FF-3D60-4762-B028-3594D7D44083}"/>
                  </a:ext>
                </a:extLst>
              </p:cNvPr>
              <p:cNvSpPr/>
              <p:nvPr/>
            </p:nvSpPr>
            <p:spPr bwMode="auto">
              <a:xfrm>
                <a:off x="0" y="548849"/>
                <a:ext cx="2744788" cy="2743276"/>
              </a:xfrm>
              <a:custGeom>
                <a:avLst/>
                <a:gdLst/>
                <a:ahLst/>
                <a:cxnLst>
                  <a:cxn ang="0">
                    <a:pos x="0" y="604"/>
                  </a:cxn>
                  <a:cxn ang="0">
                    <a:pos x="604" y="1208"/>
                  </a:cxn>
                  <a:cxn ang="0">
                    <a:pos x="1208" y="604"/>
                  </a:cxn>
                  <a:cxn ang="0">
                    <a:pos x="604" y="0"/>
                  </a:cxn>
                  <a:cxn ang="0">
                    <a:pos x="0" y="604"/>
                  </a:cxn>
                  <a:cxn ang="0">
                    <a:pos x="71" y="604"/>
                  </a:cxn>
                  <a:cxn ang="0">
                    <a:pos x="604" y="72"/>
                  </a:cxn>
                  <a:cxn ang="0">
                    <a:pos x="1136" y="604"/>
                  </a:cxn>
                  <a:cxn ang="0">
                    <a:pos x="604" y="1136"/>
                  </a:cxn>
                  <a:cxn ang="0">
                    <a:pos x="71" y="604"/>
                  </a:cxn>
                </a:cxnLst>
                <a:rect l="0" t="0" r="r" b="b"/>
                <a:pathLst>
                  <a:path w="1208" h="1208">
                    <a:moveTo>
                      <a:pt x="0" y="604"/>
                    </a:moveTo>
                    <a:cubicBezTo>
                      <a:pt x="0" y="937"/>
                      <a:pt x="271" y="1208"/>
                      <a:pt x="604" y="1208"/>
                    </a:cubicBezTo>
                    <a:cubicBezTo>
                      <a:pt x="937" y="1208"/>
                      <a:pt x="1208" y="937"/>
                      <a:pt x="1208" y="604"/>
                    </a:cubicBezTo>
                    <a:cubicBezTo>
                      <a:pt x="1208" y="271"/>
                      <a:pt x="937" y="0"/>
                      <a:pt x="604" y="0"/>
                    </a:cubicBezTo>
                    <a:cubicBezTo>
                      <a:pt x="271" y="0"/>
                      <a:pt x="0" y="271"/>
                      <a:pt x="0" y="604"/>
                    </a:cubicBezTo>
                    <a:close/>
                    <a:moveTo>
                      <a:pt x="71" y="604"/>
                    </a:moveTo>
                    <a:cubicBezTo>
                      <a:pt x="71" y="310"/>
                      <a:pt x="310" y="72"/>
                      <a:pt x="604" y="72"/>
                    </a:cubicBezTo>
                    <a:cubicBezTo>
                      <a:pt x="897" y="72"/>
                      <a:pt x="1136" y="310"/>
                      <a:pt x="1136" y="604"/>
                    </a:cubicBezTo>
                    <a:cubicBezTo>
                      <a:pt x="1136" y="897"/>
                      <a:pt x="897" y="1136"/>
                      <a:pt x="604" y="1136"/>
                    </a:cubicBezTo>
                    <a:cubicBezTo>
                      <a:pt x="310" y="1136"/>
                      <a:pt x="71" y="897"/>
                      <a:pt x="71" y="604"/>
                    </a:cubicBezTo>
                    <a:close/>
                  </a:path>
                </a:pathLst>
              </a:custGeom>
              <a:solidFill>
                <a:schemeClr val="accent2"/>
              </a:solidFill>
              <a:ln w="9525">
                <a:noFill/>
                <a:round/>
              </a:ln>
            </p:spPr>
            <p:txBody>
              <a:bodyPr anchor="ctr"/>
              <a:lstStyle/>
              <a:p>
                <a:endParaRPr lang="en-US"/>
              </a:p>
            </p:txBody>
          </p:sp>
          <p:sp>
            <p:nvSpPr>
              <p:cNvPr id="61" name="Freeform: Shape 60">
                <a:extLst>
                  <a:ext uri="{FF2B5EF4-FFF2-40B4-BE49-F238E27FC236}">
                    <a16:creationId xmlns:a16="http://schemas.microsoft.com/office/drawing/2014/main" id="{893D5528-3006-42C1-A364-906A6E0D9E5E}"/>
                  </a:ext>
                </a:extLst>
              </p:cNvPr>
              <p:cNvSpPr/>
              <p:nvPr/>
            </p:nvSpPr>
            <p:spPr bwMode="auto">
              <a:xfrm>
                <a:off x="377377" y="926364"/>
                <a:ext cx="1987518" cy="1985729"/>
              </a:xfrm>
              <a:custGeom>
                <a:avLst/>
                <a:gdLst/>
                <a:ahLst/>
                <a:cxnLst>
                  <a:cxn ang="0">
                    <a:pos x="0" y="437"/>
                  </a:cxn>
                  <a:cxn ang="0">
                    <a:pos x="438" y="874"/>
                  </a:cxn>
                  <a:cxn ang="0">
                    <a:pos x="875" y="437"/>
                  </a:cxn>
                  <a:cxn ang="0">
                    <a:pos x="438" y="0"/>
                  </a:cxn>
                  <a:cxn ang="0">
                    <a:pos x="0" y="437"/>
                  </a:cxn>
                  <a:cxn ang="0">
                    <a:pos x="72" y="437"/>
                  </a:cxn>
                  <a:cxn ang="0">
                    <a:pos x="438" y="71"/>
                  </a:cxn>
                  <a:cxn ang="0">
                    <a:pos x="803" y="437"/>
                  </a:cxn>
                  <a:cxn ang="0">
                    <a:pos x="438" y="802"/>
                  </a:cxn>
                  <a:cxn ang="0">
                    <a:pos x="72" y="437"/>
                  </a:cxn>
                </a:cxnLst>
                <a:rect l="0" t="0" r="r" b="b"/>
                <a:pathLst>
                  <a:path w="875" h="874">
                    <a:moveTo>
                      <a:pt x="0" y="437"/>
                    </a:moveTo>
                    <a:cubicBezTo>
                      <a:pt x="0" y="678"/>
                      <a:pt x="197" y="874"/>
                      <a:pt x="438" y="874"/>
                    </a:cubicBezTo>
                    <a:cubicBezTo>
                      <a:pt x="679" y="874"/>
                      <a:pt x="875" y="678"/>
                      <a:pt x="875" y="437"/>
                    </a:cubicBezTo>
                    <a:cubicBezTo>
                      <a:pt x="875" y="196"/>
                      <a:pt x="679" y="0"/>
                      <a:pt x="438" y="0"/>
                    </a:cubicBezTo>
                    <a:cubicBezTo>
                      <a:pt x="197" y="0"/>
                      <a:pt x="0" y="196"/>
                      <a:pt x="0" y="437"/>
                    </a:cubicBezTo>
                    <a:close/>
                    <a:moveTo>
                      <a:pt x="72" y="437"/>
                    </a:moveTo>
                    <a:cubicBezTo>
                      <a:pt x="72" y="235"/>
                      <a:pt x="236" y="71"/>
                      <a:pt x="438" y="71"/>
                    </a:cubicBezTo>
                    <a:cubicBezTo>
                      <a:pt x="639" y="71"/>
                      <a:pt x="803" y="235"/>
                      <a:pt x="803" y="437"/>
                    </a:cubicBezTo>
                    <a:cubicBezTo>
                      <a:pt x="803" y="638"/>
                      <a:pt x="639" y="802"/>
                      <a:pt x="438" y="802"/>
                    </a:cubicBezTo>
                    <a:cubicBezTo>
                      <a:pt x="236" y="802"/>
                      <a:pt x="72" y="638"/>
                      <a:pt x="72" y="437"/>
                    </a:cubicBezTo>
                    <a:close/>
                  </a:path>
                </a:pathLst>
              </a:custGeom>
              <a:solidFill>
                <a:schemeClr val="accent1"/>
              </a:solidFill>
              <a:ln w="9525">
                <a:noFill/>
                <a:round/>
              </a:ln>
            </p:spPr>
            <p:txBody>
              <a:bodyPr anchor="ctr"/>
              <a:lstStyle/>
              <a:p>
                <a:endParaRPr lang="en-US"/>
              </a:p>
            </p:txBody>
          </p:sp>
          <p:sp>
            <p:nvSpPr>
              <p:cNvPr id="62" name="Freeform: Shape 61">
                <a:extLst>
                  <a:ext uri="{FF2B5EF4-FFF2-40B4-BE49-F238E27FC236}">
                    <a16:creationId xmlns:a16="http://schemas.microsoft.com/office/drawing/2014/main" id="{7EA72E4F-1704-4B1F-9BA5-D6ABE1619FA2}"/>
                  </a:ext>
                </a:extLst>
              </p:cNvPr>
              <p:cNvSpPr/>
              <p:nvPr/>
            </p:nvSpPr>
            <p:spPr bwMode="auto">
              <a:xfrm>
                <a:off x="757270" y="1305138"/>
                <a:ext cx="1228991" cy="1228182"/>
              </a:xfrm>
              <a:custGeom>
                <a:avLst/>
                <a:gdLst/>
                <a:ahLst/>
                <a:cxnLst>
                  <a:cxn ang="0">
                    <a:pos x="0" y="271"/>
                  </a:cxn>
                  <a:cxn ang="0">
                    <a:pos x="271" y="541"/>
                  </a:cxn>
                  <a:cxn ang="0">
                    <a:pos x="541" y="271"/>
                  </a:cxn>
                  <a:cxn ang="0">
                    <a:pos x="271" y="0"/>
                  </a:cxn>
                  <a:cxn ang="0">
                    <a:pos x="0" y="271"/>
                  </a:cxn>
                  <a:cxn ang="0">
                    <a:pos x="72" y="271"/>
                  </a:cxn>
                  <a:cxn ang="0">
                    <a:pos x="271" y="72"/>
                  </a:cxn>
                  <a:cxn ang="0">
                    <a:pos x="469" y="271"/>
                  </a:cxn>
                  <a:cxn ang="0">
                    <a:pos x="271" y="470"/>
                  </a:cxn>
                  <a:cxn ang="0">
                    <a:pos x="72" y="271"/>
                  </a:cxn>
                </a:cxnLst>
                <a:rect l="0" t="0" r="r" b="b"/>
                <a:pathLst>
                  <a:path w="541" h="541">
                    <a:moveTo>
                      <a:pt x="0" y="271"/>
                    </a:moveTo>
                    <a:cubicBezTo>
                      <a:pt x="0" y="420"/>
                      <a:pt x="122" y="541"/>
                      <a:pt x="271" y="541"/>
                    </a:cubicBezTo>
                    <a:cubicBezTo>
                      <a:pt x="420" y="541"/>
                      <a:pt x="541" y="420"/>
                      <a:pt x="541" y="271"/>
                    </a:cubicBezTo>
                    <a:cubicBezTo>
                      <a:pt x="541" y="122"/>
                      <a:pt x="420" y="0"/>
                      <a:pt x="271" y="0"/>
                    </a:cubicBezTo>
                    <a:cubicBezTo>
                      <a:pt x="122" y="0"/>
                      <a:pt x="0" y="122"/>
                      <a:pt x="0" y="271"/>
                    </a:cubicBezTo>
                    <a:close/>
                    <a:moveTo>
                      <a:pt x="72" y="271"/>
                    </a:moveTo>
                    <a:cubicBezTo>
                      <a:pt x="72" y="161"/>
                      <a:pt x="161" y="72"/>
                      <a:pt x="271" y="72"/>
                    </a:cubicBezTo>
                    <a:cubicBezTo>
                      <a:pt x="380" y="72"/>
                      <a:pt x="469" y="161"/>
                      <a:pt x="469" y="271"/>
                    </a:cubicBezTo>
                    <a:cubicBezTo>
                      <a:pt x="469" y="380"/>
                      <a:pt x="380" y="470"/>
                      <a:pt x="271" y="470"/>
                    </a:cubicBezTo>
                    <a:cubicBezTo>
                      <a:pt x="161" y="470"/>
                      <a:pt x="72" y="380"/>
                      <a:pt x="72" y="271"/>
                    </a:cubicBezTo>
                    <a:close/>
                  </a:path>
                </a:pathLst>
              </a:custGeom>
              <a:solidFill>
                <a:schemeClr val="accent2"/>
              </a:solidFill>
              <a:ln w="9525">
                <a:noFill/>
                <a:round/>
              </a:ln>
            </p:spPr>
            <p:txBody>
              <a:bodyPr anchor="ctr"/>
              <a:lstStyle/>
              <a:p>
                <a:endParaRPr lang="en-US"/>
              </a:p>
            </p:txBody>
          </p:sp>
          <p:sp>
            <p:nvSpPr>
              <p:cNvPr id="63" name="Oval 62">
                <a:extLst>
                  <a:ext uri="{FF2B5EF4-FFF2-40B4-BE49-F238E27FC236}">
                    <a16:creationId xmlns:a16="http://schemas.microsoft.com/office/drawing/2014/main" id="{B4ACB9D7-D229-42E8-AA48-E484CA9309C5}"/>
                  </a:ext>
                </a:extLst>
              </p:cNvPr>
              <p:cNvSpPr/>
              <p:nvPr/>
            </p:nvSpPr>
            <p:spPr bwMode="auto">
              <a:xfrm>
                <a:off x="1137162" y="1683911"/>
                <a:ext cx="469206" cy="471894"/>
              </a:xfrm>
              <a:prstGeom prst="ellipse">
                <a:avLst/>
              </a:prstGeom>
              <a:solidFill>
                <a:schemeClr val="accent1"/>
              </a:solidFill>
              <a:ln w="9525">
                <a:noFill/>
                <a:round/>
              </a:ln>
            </p:spPr>
            <p:txBody>
              <a:bodyPr anchor="ctr"/>
              <a:lstStyle/>
              <a:p>
                <a:endParaRPr lang="en-US"/>
              </a:p>
            </p:txBody>
          </p:sp>
        </p:grpSp>
        <p:grpSp>
          <p:nvGrpSpPr>
            <p:cNvPr id="46" name="Group 45">
              <a:extLst>
                <a:ext uri="{FF2B5EF4-FFF2-40B4-BE49-F238E27FC236}">
                  <a16:creationId xmlns:a16="http://schemas.microsoft.com/office/drawing/2014/main" id="{5221E3B5-8523-47A6-9585-165261B53BFE}"/>
                </a:ext>
              </a:extLst>
            </p:cNvPr>
            <p:cNvGrpSpPr/>
            <p:nvPr/>
          </p:nvGrpSpPr>
          <p:grpSpPr bwMode="auto">
            <a:xfrm>
              <a:off x="2129763" y="0"/>
              <a:ext cx="1574261" cy="2714631"/>
              <a:chOff x="2129473" y="0"/>
              <a:chExt cx="1010715" cy="1742861"/>
            </a:xfrm>
          </p:grpSpPr>
          <p:sp>
            <p:nvSpPr>
              <p:cNvPr id="47" name="Freeform: Shape 46">
                <a:extLst>
                  <a:ext uri="{FF2B5EF4-FFF2-40B4-BE49-F238E27FC236}">
                    <a16:creationId xmlns:a16="http://schemas.microsoft.com/office/drawing/2014/main" id="{5AA3ECF7-D654-4F5A-816C-82C503856DC8}"/>
                  </a:ext>
                </a:extLst>
              </p:cNvPr>
              <p:cNvSpPr/>
              <p:nvPr/>
            </p:nvSpPr>
            <p:spPr bwMode="auto">
              <a:xfrm>
                <a:off x="2424225" y="0"/>
                <a:ext cx="457200" cy="658812"/>
              </a:xfrm>
              <a:custGeom>
                <a:avLst/>
                <a:gdLst>
                  <a:gd name="T0" fmla="*/ 152 w 201"/>
                  <a:gd name="T1" fmla="*/ 118 h 290"/>
                  <a:gd name="T2" fmla="*/ 83 w 201"/>
                  <a:gd name="T3" fmla="*/ 290 h 290"/>
                  <a:gd name="T4" fmla="*/ 152 w 201"/>
                  <a:gd name="T5" fmla="*/ 118 h 290"/>
                  <a:gd name="T6" fmla="*/ 0 60000 65536"/>
                  <a:gd name="T7" fmla="*/ 0 60000 65536"/>
                  <a:gd name="T8" fmla="*/ 0 60000 65536"/>
                  <a:gd name="T9" fmla="*/ 0 w 201"/>
                  <a:gd name="T10" fmla="*/ 0 h 290"/>
                  <a:gd name="T11" fmla="*/ 201 w 201"/>
                  <a:gd name="T12" fmla="*/ 290 h 290"/>
                </a:gdLst>
                <a:ahLst/>
                <a:cxnLst>
                  <a:cxn ang="T6">
                    <a:pos x="T0" y="T1"/>
                  </a:cxn>
                  <a:cxn ang="T7">
                    <a:pos x="T2" y="T3"/>
                  </a:cxn>
                  <a:cxn ang="T8">
                    <a:pos x="T4" y="T5"/>
                  </a:cxn>
                </a:cxnLst>
                <a:rect l="T9" t="T10" r="T11" b="T12"/>
                <a:pathLst>
                  <a:path w="201" h="290">
                    <a:moveTo>
                      <a:pt x="152" y="118"/>
                    </a:moveTo>
                    <a:cubicBezTo>
                      <a:pt x="201" y="6"/>
                      <a:pt x="0" y="0"/>
                      <a:pt x="83" y="290"/>
                    </a:cubicBezTo>
                    <a:lnTo>
                      <a:pt x="152" y="11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48" name="Freeform: Shape 47">
                <a:extLst>
                  <a:ext uri="{FF2B5EF4-FFF2-40B4-BE49-F238E27FC236}">
                    <a16:creationId xmlns:a16="http://schemas.microsoft.com/office/drawing/2014/main" id="{C931FF09-B77F-4AAD-9BAF-12B8230855BA}"/>
                  </a:ext>
                </a:extLst>
              </p:cNvPr>
              <p:cNvSpPr/>
              <p:nvPr/>
            </p:nvSpPr>
            <p:spPr bwMode="auto">
              <a:xfrm>
                <a:off x="2553392" y="90604"/>
                <a:ext cx="241521" cy="567531"/>
              </a:xfrm>
              <a:custGeom>
                <a:avLst/>
                <a:gdLst/>
                <a:ahLst/>
                <a:cxnLst>
                  <a:cxn ang="0">
                    <a:pos x="96" y="78"/>
                  </a:cxn>
                  <a:cxn ang="0">
                    <a:pos x="97" y="74"/>
                  </a:cxn>
                  <a:cxn ang="0">
                    <a:pos x="100" y="63"/>
                  </a:cxn>
                  <a:cxn ang="0">
                    <a:pos x="101" y="45"/>
                  </a:cxn>
                  <a:cxn ang="0">
                    <a:pos x="95" y="25"/>
                  </a:cxn>
                  <a:cxn ang="0">
                    <a:pos x="76" y="12"/>
                  </a:cxn>
                  <a:cxn ang="0">
                    <a:pos x="51" y="19"/>
                  </a:cxn>
                  <a:cxn ang="0">
                    <a:pos x="19" y="71"/>
                  </a:cxn>
                  <a:cxn ang="0">
                    <a:pos x="14" y="104"/>
                  </a:cxn>
                  <a:cxn ang="0">
                    <a:pos x="13" y="136"/>
                  </a:cxn>
                  <a:cxn ang="0">
                    <a:pos x="15" y="166"/>
                  </a:cxn>
                  <a:cxn ang="0">
                    <a:pos x="18" y="194"/>
                  </a:cxn>
                  <a:cxn ang="0">
                    <a:pos x="21" y="217"/>
                  </a:cxn>
                  <a:cxn ang="0">
                    <a:pos x="25" y="234"/>
                  </a:cxn>
                  <a:cxn ang="0">
                    <a:pos x="27" y="250"/>
                  </a:cxn>
                  <a:cxn ang="0">
                    <a:pos x="22" y="235"/>
                  </a:cxn>
                  <a:cxn ang="0">
                    <a:pos x="17" y="218"/>
                  </a:cxn>
                  <a:cxn ang="0">
                    <a:pos x="10" y="195"/>
                  </a:cxn>
                  <a:cxn ang="0">
                    <a:pos x="5" y="168"/>
                  </a:cxn>
                  <a:cxn ang="0">
                    <a:pos x="1" y="137"/>
                  </a:cxn>
                  <a:cxn ang="0">
                    <a:pos x="1" y="103"/>
                  </a:cxn>
                  <a:cxn ang="0">
                    <a:pos x="6" y="68"/>
                  </a:cxn>
                  <a:cxn ang="0">
                    <a:pos x="20" y="35"/>
                  </a:cxn>
                  <a:cxn ang="0">
                    <a:pos x="44" y="9"/>
                  </a:cxn>
                  <a:cxn ang="0">
                    <a:pos x="78" y="2"/>
                  </a:cxn>
                  <a:cxn ang="0">
                    <a:pos x="102" y="21"/>
                  </a:cxn>
                  <a:cxn ang="0">
                    <a:pos x="106" y="45"/>
                  </a:cxn>
                  <a:cxn ang="0">
                    <a:pos x="103" y="64"/>
                  </a:cxn>
                  <a:cxn ang="0">
                    <a:pos x="98" y="74"/>
                  </a:cxn>
                  <a:cxn ang="0">
                    <a:pos x="96" y="78"/>
                  </a:cxn>
                </a:cxnLst>
                <a:rect l="0" t="0" r="r" b="b"/>
                <a:pathLst>
                  <a:path w="107" h="250">
                    <a:moveTo>
                      <a:pt x="96" y="78"/>
                    </a:moveTo>
                    <a:cubicBezTo>
                      <a:pt x="96" y="78"/>
                      <a:pt x="97" y="77"/>
                      <a:pt x="97" y="74"/>
                    </a:cubicBezTo>
                    <a:cubicBezTo>
                      <a:pt x="98" y="72"/>
                      <a:pt x="99" y="68"/>
                      <a:pt x="100" y="63"/>
                    </a:cubicBezTo>
                    <a:cubicBezTo>
                      <a:pt x="101" y="58"/>
                      <a:pt x="102" y="52"/>
                      <a:pt x="101" y="45"/>
                    </a:cubicBezTo>
                    <a:cubicBezTo>
                      <a:pt x="101" y="39"/>
                      <a:pt x="99" y="31"/>
                      <a:pt x="95" y="25"/>
                    </a:cubicBezTo>
                    <a:cubicBezTo>
                      <a:pt x="91" y="18"/>
                      <a:pt x="84" y="13"/>
                      <a:pt x="76" y="12"/>
                    </a:cubicBezTo>
                    <a:cubicBezTo>
                      <a:pt x="68" y="11"/>
                      <a:pt x="59" y="13"/>
                      <a:pt x="51" y="19"/>
                    </a:cubicBezTo>
                    <a:cubicBezTo>
                      <a:pt x="35" y="30"/>
                      <a:pt x="25" y="50"/>
                      <a:pt x="19" y="71"/>
                    </a:cubicBezTo>
                    <a:cubicBezTo>
                      <a:pt x="17" y="82"/>
                      <a:pt x="15" y="93"/>
                      <a:pt x="14" y="104"/>
                    </a:cubicBezTo>
                    <a:cubicBezTo>
                      <a:pt x="13" y="115"/>
                      <a:pt x="13" y="126"/>
                      <a:pt x="13" y="136"/>
                    </a:cubicBezTo>
                    <a:cubicBezTo>
                      <a:pt x="14" y="147"/>
                      <a:pt x="14" y="157"/>
                      <a:pt x="15" y="166"/>
                    </a:cubicBezTo>
                    <a:cubicBezTo>
                      <a:pt x="15" y="176"/>
                      <a:pt x="17" y="185"/>
                      <a:pt x="18" y="194"/>
                    </a:cubicBezTo>
                    <a:cubicBezTo>
                      <a:pt x="19" y="202"/>
                      <a:pt x="20" y="210"/>
                      <a:pt x="21" y="217"/>
                    </a:cubicBezTo>
                    <a:cubicBezTo>
                      <a:pt x="22" y="224"/>
                      <a:pt x="24" y="229"/>
                      <a:pt x="25" y="234"/>
                    </a:cubicBezTo>
                    <a:cubicBezTo>
                      <a:pt x="26" y="244"/>
                      <a:pt x="27" y="250"/>
                      <a:pt x="27" y="250"/>
                    </a:cubicBezTo>
                    <a:cubicBezTo>
                      <a:pt x="27" y="250"/>
                      <a:pt x="25" y="245"/>
                      <a:pt x="22" y="235"/>
                    </a:cubicBezTo>
                    <a:cubicBezTo>
                      <a:pt x="21" y="230"/>
                      <a:pt x="18" y="225"/>
                      <a:pt x="17" y="218"/>
                    </a:cubicBezTo>
                    <a:cubicBezTo>
                      <a:pt x="15" y="211"/>
                      <a:pt x="12" y="204"/>
                      <a:pt x="10" y="195"/>
                    </a:cubicBezTo>
                    <a:cubicBezTo>
                      <a:pt x="9" y="187"/>
                      <a:pt x="6" y="178"/>
                      <a:pt x="5" y="168"/>
                    </a:cubicBezTo>
                    <a:cubicBezTo>
                      <a:pt x="3" y="158"/>
                      <a:pt x="2" y="147"/>
                      <a:pt x="1" y="137"/>
                    </a:cubicBezTo>
                    <a:cubicBezTo>
                      <a:pt x="1" y="126"/>
                      <a:pt x="0" y="114"/>
                      <a:pt x="1" y="103"/>
                    </a:cubicBezTo>
                    <a:cubicBezTo>
                      <a:pt x="2" y="91"/>
                      <a:pt x="4" y="80"/>
                      <a:pt x="6" y="68"/>
                    </a:cubicBezTo>
                    <a:cubicBezTo>
                      <a:pt x="9" y="56"/>
                      <a:pt x="14" y="45"/>
                      <a:pt x="20" y="35"/>
                    </a:cubicBezTo>
                    <a:cubicBezTo>
                      <a:pt x="26" y="24"/>
                      <a:pt x="34" y="15"/>
                      <a:pt x="44" y="9"/>
                    </a:cubicBezTo>
                    <a:cubicBezTo>
                      <a:pt x="54" y="2"/>
                      <a:pt x="67" y="0"/>
                      <a:pt x="78" y="2"/>
                    </a:cubicBezTo>
                    <a:cubicBezTo>
                      <a:pt x="89" y="5"/>
                      <a:pt x="98" y="13"/>
                      <a:pt x="102" y="21"/>
                    </a:cubicBezTo>
                    <a:cubicBezTo>
                      <a:pt x="106" y="30"/>
                      <a:pt x="107" y="38"/>
                      <a:pt x="106" y="45"/>
                    </a:cubicBezTo>
                    <a:cubicBezTo>
                      <a:pt x="106" y="53"/>
                      <a:pt x="104" y="59"/>
                      <a:pt x="103" y="64"/>
                    </a:cubicBezTo>
                    <a:cubicBezTo>
                      <a:pt x="101" y="69"/>
                      <a:pt x="99" y="72"/>
                      <a:pt x="98" y="74"/>
                    </a:cubicBezTo>
                    <a:cubicBezTo>
                      <a:pt x="97" y="77"/>
                      <a:pt x="96" y="78"/>
                      <a:pt x="96" y="78"/>
                    </a:cubicBezTo>
                    <a:close/>
                  </a:path>
                </a:pathLst>
              </a:custGeom>
              <a:solidFill>
                <a:schemeClr val="accent1">
                  <a:lumMod val="75000"/>
                </a:schemeClr>
              </a:solidFill>
              <a:ln w="9525">
                <a:noFill/>
                <a:round/>
              </a:ln>
            </p:spPr>
            <p:txBody>
              <a:bodyPr anchor="ctr"/>
              <a:lstStyle/>
              <a:p>
                <a:endParaRPr lang="en-US"/>
              </a:p>
            </p:txBody>
          </p:sp>
          <p:sp>
            <p:nvSpPr>
              <p:cNvPr id="49" name="Freeform: Shape 48">
                <a:extLst>
                  <a:ext uri="{FF2B5EF4-FFF2-40B4-BE49-F238E27FC236}">
                    <a16:creationId xmlns:a16="http://schemas.microsoft.com/office/drawing/2014/main" id="{3CC9AA2B-69C4-46C9-A3B6-C46EECEFC77B}"/>
                  </a:ext>
                </a:extLst>
              </p:cNvPr>
              <p:cNvSpPr/>
              <p:nvPr/>
            </p:nvSpPr>
            <p:spPr bwMode="auto">
              <a:xfrm>
                <a:off x="2627425" y="69850"/>
                <a:ext cx="512763" cy="584200"/>
              </a:xfrm>
              <a:custGeom>
                <a:avLst/>
                <a:gdLst>
                  <a:gd name="T0" fmla="*/ 69 w 226"/>
                  <a:gd name="T1" fmla="*/ 87 h 257"/>
                  <a:gd name="T2" fmla="*/ 0 w 226"/>
                  <a:gd name="T3" fmla="*/ 249 h 257"/>
                  <a:gd name="T4" fmla="*/ 69 w 226"/>
                  <a:gd name="T5" fmla="*/ 87 h 257"/>
                  <a:gd name="T6" fmla="*/ 0 60000 65536"/>
                  <a:gd name="T7" fmla="*/ 0 60000 65536"/>
                  <a:gd name="T8" fmla="*/ 0 60000 65536"/>
                  <a:gd name="T9" fmla="*/ 0 w 226"/>
                  <a:gd name="T10" fmla="*/ 0 h 257"/>
                  <a:gd name="T11" fmla="*/ 226 w 226"/>
                  <a:gd name="T12" fmla="*/ 257 h 257"/>
                </a:gdLst>
                <a:ahLst/>
                <a:cxnLst>
                  <a:cxn ang="T6">
                    <a:pos x="T0" y="T1"/>
                  </a:cxn>
                  <a:cxn ang="T7">
                    <a:pos x="T2" y="T3"/>
                  </a:cxn>
                  <a:cxn ang="T8">
                    <a:pos x="T4" y="T5"/>
                  </a:cxn>
                </a:cxnLst>
                <a:rect l="T9" t="T10" r="T11" b="T12"/>
                <a:pathLst>
                  <a:path w="226" h="257">
                    <a:moveTo>
                      <a:pt x="69" y="87"/>
                    </a:moveTo>
                    <a:cubicBezTo>
                      <a:pt x="187" y="0"/>
                      <a:pt x="226" y="257"/>
                      <a:pt x="0" y="249"/>
                    </a:cubicBezTo>
                    <a:lnTo>
                      <a:pt x="69" y="87"/>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50" name="Freeform: Shape 49">
                <a:extLst>
                  <a:ext uri="{FF2B5EF4-FFF2-40B4-BE49-F238E27FC236}">
                    <a16:creationId xmlns:a16="http://schemas.microsoft.com/office/drawing/2014/main" id="{30EEB51E-3898-468B-BA13-4F191D9963E0}"/>
                  </a:ext>
                </a:extLst>
              </p:cNvPr>
              <p:cNvSpPr/>
              <p:nvPr/>
            </p:nvSpPr>
            <p:spPr bwMode="auto">
              <a:xfrm>
                <a:off x="2627610" y="217701"/>
                <a:ext cx="391213" cy="421558"/>
              </a:xfrm>
              <a:custGeom>
                <a:avLst/>
                <a:gdLst/>
                <a:ahLst/>
                <a:cxnLst>
                  <a:cxn ang="0">
                    <a:pos x="69" y="22"/>
                  </a:cxn>
                  <a:cxn ang="0">
                    <a:pos x="72" y="19"/>
                  </a:cxn>
                  <a:cxn ang="0">
                    <a:pos x="81" y="12"/>
                  </a:cxn>
                  <a:cxn ang="0">
                    <a:pos x="89" y="8"/>
                  </a:cxn>
                  <a:cxn ang="0">
                    <a:pos x="98" y="4"/>
                  </a:cxn>
                  <a:cxn ang="0">
                    <a:pos x="109" y="1"/>
                  </a:cxn>
                  <a:cxn ang="0">
                    <a:pos x="122" y="1"/>
                  </a:cxn>
                  <a:cxn ang="0">
                    <a:pos x="149" y="14"/>
                  </a:cxn>
                  <a:cxn ang="0">
                    <a:pos x="166" y="42"/>
                  </a:cxn>
                  <a:cxn ang="0">
                    <a:pos x="160" y="112"/>
                  </a:cxn>
                  <a:cxn ang="0">
                    <a:pos x="141" y="142"/>
                  </a:cxn>
                  <a:cxn ang="0">
                    <a:pos x="114" y="164"/>
                  </a:cxn>
                  <a:cxn ang="0">
                    <a:pos x="85" y="177"/>
                  </a:cxn>
                  <a:cxn ang="0">
                    <a:pos x="57" y="184"/>
                  </a:cxn>
                  <a:cxn ang="0">
                    <a:pos x="34" y="186"/>
                  </a:cxn>
                  <a:cxn ang="0">
                    <a:pos x="16" y="186"/>
                  </a:cxn>
                  <a:cxn ang="0">
                    <a:pos x="0" y="184"/>
                  </a:cxn>
                  <a:cxn ang="0">
                    <a:pos x="15" y="183"/>
                  </a:cxn>
                  <a:cxn ang="0">
                    <a:pos x="33" y="181"/>
                  </a:cxn>
                  <a:cxn ang="0">
                    <a:pos x="56" y="176"/>
                  </a:cxn>
                  <a:cxn ang="0">
                    <a:pos x="81" y="168"/>
                  </a:cxn>
                  <a:cxn ang="0">
                    <a:pos x="107" y="154"/>
                  </a:cxn>
                  <a:cxn ang="0">
                    <a:pos x="148" y="106"/>
                  </a:cxn>
                  <a:cxn ang="0">
                    <a:pos x="155" y="45"/>
                  </a:cxn>
                  <a:cxn ang="0">
                    <a:pos x="142" y="21"/>
                  </a:cxn>
                  <a:cxn ang="0">
                    <a:pos x="121" y="9"/>
                  </a:cxn>
                  <a:cxn ang="0">
                    <a:pos x="99" y="9"/>
                  </a:cxn>
                  <a:cxn ang="0">
                    <a:pos x="90" y="12"/>
                  </a:cxn>
                  <a:cxn ang="0">
                    <a:pos x="83" y="15"/>
                  </a:cxn>
                  <a:cxn ang="0">
                    <a:pos x="72" y="20"/>
                  </a:cxn>
                  <a:cxn ang="0">
                    <a:pos x="69" y="22"/>
                  </a:cxn>
                </a:cxnLst>
                <a:rect l="0" t="0" r="r" b="b"/>
                <a:pathLst>
                  <a:path w="173" h="186">
                    <a:moveTo>
                      <a:pt x="69" y="22"/>
                    </a:moveTo>
                    <a:cubicBezTo>
                      <a:pt x="69" y="22"/>
                      <a:pt x="70" y="21"/>
                      <a:pt x="72" y="19"/>
                    </a:cubicBezTo>
                    <a:cubicBezTo>
                      <a:pt x="74" y="18"/>
                      <a:pt x="77" y="15"/>
                      <a:pt x="81" y="12"/>
                    </a:cubicBezTo>
                    <a:cubicBezTo>
                      <a:pt x="84" y="11"/>
                      <a:pt x="86" y="10"/>
                      <a:pt x="89" y="8"/>
                    </a:cubicBezTo>
                    <a:cubicBezTo>
                      <a:pt x="91" y="7"/>
                      <a:pt x="95" y="6"/>
                      <a:pt x="98" y="4"/>
                    </a:cubicBezTo>
                    <a:cubicBezTo>
                      <a:pt x="101" y="3"/>
                      <a:pt x="105" y="2"/>
                      <a:pt x="109" y="1"/>
                    </a:cubicBezTo>
                    <a:cubicBezTo>
                      <a:pt x="113" y="1"/>
                      <a:pt x="118" y="0"/>
                      <a:pt x="122" y="1"/>
                    </a:cubicBezTo>
                    <a:cubicBezTo>
                      <a:pt x="131" y="2"/>
                      <a:pt x="141" y="6"/>
                      <a:pt x="149" y="14"/>
                    </a:cubicBezTo>
                    <a:cubicBezTo>
                      <a:pt x="157" y="21"/>
                      <a:pt x="163" y="31"/>
                      <a:pt x="166" y="42"/>
                    </a:cubicBezTo>
                    <a:cubicBezTo>
                      <a:pt x="173" y="64"/>
                      <a:pt x="171" y="90"/>
                      <a:pt x="160" y="112"/>
                    </a:cubicBezTo>
                    <a:cubicBezTo>
                      <a:pt x="155" y="123"/>
                      <a:pt x="149" y="133"/>
                      <a:pt x="141" y="142"/>
                    </a:cubicBezTo>
                    <a:cubicBezTo>
                      <a:pt x="133" y="151"/>
                      <a:pt x="123" y="158"/>
                      <a:pt x="114" y="164"/>
                    </a:cubicBezTo>
                    <a:cubicBezTo>
                      <a:pt x="104" y="170"/>
                      <a:pt x="94" y="174"/>
                      <a:pt x="85" y="177"/>
                    </a:cubicBezTo>
                    <a:cubicBezTo>
                      <a:pt x="75" y="180"/>
                      <a:pt x="66" y="182"/>
                      <a:pt x="57" y="184"/>
                    </a:cubicBezTo>
                    <a:cubicBezTo>
                      <a:pt x="49" y="185"/>
                      <a:pt x="41" y="186"/>
                      <a:pt x="34" y="186"/>
                    </a:cubicBezTo>
                    <a:cubicBezTo>
                      <a:pt x="27" y="186"/>
                      <a:pt x="21" y="186"/>
                      <a:pt x="16" y="186"/>
                    </a:cubicBezTo>
                    <a:cubicBezTo>
                      <a:pt x="5" y="185"/>
                      <a:pt x="0" y="184"/>
                      <a:pt x="0" y="184"/>
                    </a:cubicBezTo>
                    <a:cubicBezTo>
                      <a:pt x="0" y="184"/>
                      <a:pt x="6" y="184"/>
                      <a:pt x="15" y="183"/>
                    </a:cubicBezTo>
                    <a:cubicBezTo>
                      <a:pt x="20" y="183"/>
                      <a:pt x="26" y="182"/>
                      <a:pt x="33" y="181"/>
                    </a:cubicBezTo>
                    <a:cubicBezTo>
                      <a:pt x="40" y="180"/>
                      <a:pt x="48" y="178"/>
                      <a:pt x="56" y="176"/>
                    </a:cubicBezTo>
                    <a:cubicBezTo>
                      <a:pt x="64" y="174"/>
                      <a:pt x="73" y="172"/>
                      <a:pt x="81" y="168"/>
                    </a:cubicBezTo>
                    <a:cubicBezTo>
                      <a:pt x="90" y="164"/>
                      <a:pt x="99" y="159"/>
                      <a:pt x="107" y="154"/>
                    </a:cubicBezTo>
                    <a:cubicBezTo>
                      <a:pt x="124" y="142"/>
                      <a:pt x="140" y="126"/>
                      <a:pt x="148" y="106"/>
                    </a:cubicBezTo>
                    <a:cubicBezTo>
                      <a:pt x="157" y="87"/>
                      <a:pt x="159" y="65"/>
                      <a:pt x="155" y="45"/>
                    </a:cubicBezTo>
                    <a:cubicBezTo>
                      <a:pt x="152" y="36"/>
                      <a:pt x="148" y="27"/>
                      <a:pt x="142" y="21"/>
                    </a:cubicBezTo>
                    <a:cubicBezTo>
                      <a:pt x="136" y="14"/>
                      <a:pt x="129" y="10"/>
                      <a:pt x="121" y="9"/>
                    </a:cubicBezTo>
                    <a:cubicBezTo>
                      <a:pt x="113" y="7"/>
                      <a:pt x="106" y="8"/>
                      <a:pt x="99" y="9"/>
                    </a:cubicBezTo>
                    <a:cubicBezTo>
                      <a:pt x="96" y="10"/>
                      <a:pt x="93" y="11"/>
                      <a:pt x="90" y="12"/>
                    </a:cubicBezTo>
                    <a:cubicBezTo>
                      <a:pt x="87" y="13"/>
                      <a:pt x="85" y="14"/>
                      <a:pt x="83" y="15"/>
                    </a:cubicBezTo>
                    <a:cubicBezTo>
                      <a:pt x="78" y="17"/>
                      <a:pt x="75" y="19"/>
                      <a:pt x="72" y="20"/>
                    </a:cubicBezTo>
                    <a:cubicBezTo>
                      <a:pt x="70" y="21"/>
                      <a:pt x="69" y="22"/>
                      <a:pt x="69" y="22"/>
                    </a:cubicBezTo>
                    <a:close/>
                  </a:path>
                </a:pathLst>
              </a:custGeom>
              <a:solidFill>
                <a:schemeClr val="accent1">
                  <a:lumMod val="75000"/>
                </a:schemeClr>
              </a:solidFill>
              <a:ln w="9525">
                <a:noFill/>
                <a:round/>
              </a:ln>
            </p:spPr>
            <p:txBody>
              <a:bodyPr anchor="ctr"/>
              <a:lstStyle/>
              <a:p>
                <a:endParaRPr lang="en-US"/>
              </a:p>
            </p:txBody>
          </p:sp>
          <p:sp>
            <p:nvSpPr>
              <p:cNvPr id="51" name="Freeform: Shape 50">
                <a:extLst>
                  <a:ext uri="{FF2B5EF4-FFF2-40B4-BE49-F238E27FC236}">
                    <a16:creationId xmlns:a16="http://schemas.microsoft.com/office/drawing/2014/main" id="{76A74CBB-4547-46C3-96DD-E7C200E070FC}"/>
                  </a:ext>
                </a:extLst>
              </p:cNvPr>
              <p:cNvSpPr/>
              <p:nvPr/>
            </p:nvSpPr>
            <p:spPr bwMode="auto">
              <a:xfrm>
                <a:off x="2129473" y="1391772"/>
                <a:ext cx="181141" cy="351089"/>
              </a:xfrm>
              <a:custGeom>
                <a:avLst/>
                <a:gdLst/>
                <a:ahLst/>
                <a:cxnLst>
                  <a:cxn ang="0">
                    <a:pos x="79" y="10"/>
                  </a:cxn>
                  <a:cxn ang="0">
                    <a:pos x="7" y="153"/>
                  </a:cxn>
                  <a:cxn ang="0">
                    <a:pos x="3" y="154"/>
                  </a:cxn>
                  <a:cxn ang="0">
                    <a:pos x="1" y="150"/>
                  </a:cxn>
                  <a:cxn ang="0">
                    <a:pos x="56" y="0"/>
                  </a:cxn>
                  <a:cxn ang="0">
                    <a:pos x="79" y="10"/>
                  </a:cxn>
                </a:cxnLst>
                <a:rect l="0" t="0" r="r" b="b"/>
                <a:pathLst>
                  <a:path w="79" h="155">
                    <a:moveTo>
                      <a:pt x="79" y="10"/>
                    </a:moveTo>
                    <a:cubicBezTo>
                      <a:pt x="7" y="153"/>
                      <a:pt x="7" y="153"/>
                      <a:pt x="7" y="153"/>
                    </a:cubicBezTo>
                    <a:cubicBezTo>
                      <a:pt x="6" y="154"/>
                      <a:pt x="4" y="155"/>
                      <a:pt x="3" y="154"/>
                    </a:cubicBezTo>
                    <a:cubicBezTo>
                      <a:pt x="1" y="154"/>
                      <a:pt x="0" y="152"/>
                      <a:pt x="1" y="150"/>
                    </a:cubicBezTo>
                    <a:cubicBezTo>
                      <a:pt x="56" y="0"/>
                      <a:pt x="56" y="0"/>
                      <a:pt x="56" y="0"/>
                    </a:cubicBezTo>
                    <a:lnTo>
                      <a:pt x="79" y="10"/>
                    </a:lnTo>
                    <a:close/>
                  </a:path>
                </a:pathLst>
              </a:custGeom>
              <a:gradFill flip="none" rotWithShape="1">
                <a:gsLst>
                  <a:gs pos="0">
                    <a:schemeClr val="bg1">
                      <a:lumMod val="65000"/>
                    </a:schemeClr>
                  </a:gs>
                  <a:gs pos="50000">
                    <a:schemeClr val="bg1">
                      <a:lumMod val="75000"/>
                    </a:schemeClr>
                  </a:gs>
                  <a:gs pos="85000">
                    <a:schemeClr val="bg1">
                      <a:lumMod val="65000"/>
                    </a:schemeClr>
                  </a:gs>
                </a:gsLst>
                <a:lin ang="0" scaled="1"/>
                <a:tileRect/>
              </a:gradFill>
              <a:ln w="9525">
                <a:noFill/>
                <a:round/>
              </a:ln>
            </p:spPr>
            <p:txBody>
              <a:bodyPr anchor="ctr"/>
              <a:lstStyle/>
              <a:p>
                <a:endParaRPr lang="en-US"/>
              </a:p>
            </p:txBody>
          </p:sp>
          <p:sp>
            <p:nvSpPr>
              <p:cNvPr id="52" name="Freeform: Shape 51">
                <a:extLst>
                  <a:ext uri="{FF2B5EF4-FFF2-40B4-BE49-F238E27FC236}">
                    <a16:creationId xmlns:a16="http://schemas.microsoft.com/office/drawing/2014/main" id="{CC2F2B13-367D-40EF-8CC2-919256B08F86}"/>
                  </a:ext>
                </a:extLst>
              </p:cNvPr>
              <p:cNvSpPr/>
              <p:nvPr/>
            </p:nvSpPr>
            <p:spPr bwMode="auto">
              <a:xfrm>
                <a:off x="2270238" y="36513"/>
                <a:ext cx="473075" cy="608012"/>
              </a:xfrm>
              <a:custGeom>
                <a:avLst/>
                <a:gdLst>
                  <a:gd name="T0" fmla="*/ 208 w 208"/>
                  <a:gd name="T1" fmla="*/ 96 h 268"/>
                  <a:gd name="T2" fmla="*/ 137 w 208"/>
                  <a:gd name="T3" fmla="*/ 268 h 268"/>
                  <a:gd name="T4" fmla="*/ 208 w 208"/>
                  <a:gd name="T5" fmla="*/ 96 h 268"/>
                  <a:gd name="T6" fmla="*/ 0 60000 65536"/>
                  <a:gd name="T7" fmla="*/ 0 60000 65536"/>
                  <a:gd name="T8" fmla="*/ 0 60000 65536"/>
                  <a:gd name="T9" fmla="*/ 0 w 208"/>
                  <a:gd name="T10" fmla="*/ 0 h 268"/>
                  <a:gd name="T11" fmla="*/ 208 w 208"/>
                  <a:gd name="T12" fmla="*/ 268 h 268"/>
                </a:gdLst>
                <a:ahLst/>
                <a:cxnLst>
                  <a:cxn ang="T6">
                    <a:pos x="T0" y="T1"/>
                  </a:cxn>
                  <a:cxn ang="T7">
                    <a:pos x="T2" y="T3"/>
                  </a:cxn>
                  <a:cxn ang="T8">
                    <a:pos x="T4" y="T5"/>
                  </a:cxn>
                </a:cxnLst>
                <a:rect l="T9" t="T10" r="T11" b="T12"/>
                <a:pathLst>
                  <a:path w="208" h="268">
                    <a:moveTo>
                      <a:pt x="208" y="96"/>
                    </a:moveTo>
                    <a:cubicBezTo>
                      <a:pt x="206" y="0"/>
                      <a:pt x="0" y="56"/>
                      <a:pt x="137" y="268"/>
                    </a:cubicBezTo>
                    <a:lnTo>
                      <a:pt x="208" y="9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53" name="Freeform: Shape 52">
                <a:extLst>
                  <a:ext uri="{FF2B5EF4-FFF2-40B4-BE49-F238E27FC236}">
                    <a16:creationId xmlns:a16="http://schemas.microsoft.com/office/drawing/2014/main" id="{D17A386F-5927-4AD9-A765-36E42077BFEB}"/>
                  </a:ext>
                </a:extLst>
              </p:cNvPr>
              <p:cNvSpPr/>
              <p:nvPr/>
            </p:nvSpPr>
            <p:spPr bwMode="auto">
              <a:xfrm>
                <a:off x="2226333" y="951338"/>
                <a:ext cx="310707" cy="517196"/>
              </a:xfrm>
              <a:custGeom>
                <a:avLst/>
                <a:gdLst/>
                <a:ahLst/>
                <a:cxnLst>
                  <a:cxn ang="0">
                    <a:pos x="85" y="166"/>
                  </a:cxn>
                  <a:cxn ang="0">
                    <a:pos x="62" y="199"/>
                  </a:cxn>
                  <a:cxn ang="0">
                    <a:pos x="48" y="212"/>
                  </a:cxn>
                  <a:cxn ang="0">
                    <a:pos x="1" y="192"/>
                  </a:cxn>
                  <a:cxn ang="0">
                    <a:pos x="0" y="172"/>
                  </a:cxn>
                  <a:cxn ang="0">
                    <a:pos x="9" y="133"/>
                  </a:cxn>
                  <a:cxn ang="0">
                    <a:pos x="74" y="0"/>
                  </a:cxn>
                  <a:cxn ang="0">
                    <a:pos x="137" y="27"/>
                  </a:cxn>
                  <a:cxn ang="0">
                    <a:pos x="85" y="166"/>
                  </a:cxn>
                </a:cxnLst>
                <a:rect l="0" t="0" r="r" b="b"/>
                <a:pathLst>
                  <a:path w="137" h="228">
                    <a:moveTo>
                      <a:pt x="85" y="166"/>
                    </a:moveTo>
                    <a:cubicBezTo>
                      <a:pt x="80" y="179"/>
                      <a:pt x="72" y="190"/>
                      <a:pt x="62" y="199"/>
                    </a:cubicBezTo>
                    <a:cubicBezTo>
                      <a:pt x="48" y="212"/>
                      <a:pt x="48" y="212"/>
                      <a:pt x="48" y="212"/>
                    </a:cubicBezTo>
                    <a:cubicBezTo>
                      <a:pt x="30" y="228"/>
                      <a:pt x="1" y="215"/>
                      <a:pt x="1" y="192"/>
                    </a:cubicBezTo>
                    <a:cubicBezTo>
                      <a:pt x="0" y="172"/>
                      <a:pt x="0" y="172"/>
                      <a:pt x="0" y="172"/>
                    </a:cubicBezTo>
                    <a:cubicBezTo>
                      <a:pt x="0" y="159"/>
                      <a:pt x="3" y="145"/>
                      <a:pt x="9" y="133"/>
                    </a:cubicBezTo>
                    <a:cubicBezTo>
                      <a:pt x="74" y="0"/>
                      <a:pt x="74" y="0"/>
                      <a:pt x="74" y="0"/>
                    </a:cubicBezTo>
                    <a:cubicBezTo>
                      <a:pt x="137" y="27"/>
                      <a:pt x="137" y="27"/>
                      <a:pt x="137" y="27"/>
                    </a:cubicBezTo>
                    <a:lnTo>
                      <a:pt x="85" y="166"/>
                    </a:lnTo>
                    <a:close/>
                  </a:path>
                </a:pathLst>
              </a:custGeom>
              <a:gradFill>
                <a:gsLst>
                  <a:gs pos="0">
                    <a:schemeClr val="bg1">
                      <a:lumMod val="50000"/>
                    </a:schemeClr>
                  </a:gs>
                  <a:gs pos="50000">
                    <a:schemeClr val="bg1">
                      <a:lumMod val="75000"/>
                    </a:schemeClr>
                  </a:gs>
                  <a:gs pos="85000">
                    <a:schemeClr val="bg1">
                      <a:lumMod val="50000"/>
                    </a:schemeClr>
                  </a:gs>
                </a:gsLst>
                <a:lin ang="12000000" scaled="0"/>
              </a:gradFill>
              <a:ln w="9525">
                <a:noFill/>
                <a:round/>
              </a:ln>
            </p:spPr>
            <p:txBody>
              <a:bodyPr anchor="ctr"/>
              <a:lstStyle/>
              <a:p>
                <a:endParaRPr lang="en-US"/>
              </a:p>
            </p:txBody>
          </p:sp>
          <p:sp>
            <p:nvSpPr>
              <p:cNvPr id="54" name="Freeform: Shape 53">
                <a:extLst>
                  <a:ext uri="{FF2B5EF4-FFF2-40B4-BE49-F238E27FC236}">
                    <a16:creationId xmlns:a16="http://schemas.microsoft.com/office/drawing/2014/main" id="{7069DB87-E6A7-44E2-A180-19478298F5C3}"/>
                  </a:ext>
                </a:extLst>
              </p:cNvPr>
              <p:cNvSpPr/>
              <p:nvPr/>
            </p:nvSpPr>
            <p:spPr bwMode="auto">
              <a:xfrm>
                <a:off x="2460306" y="133389"/>
                <a:ext cx="283033" cy="510903"/>
              </a:xfrm>
              <a:custGeom>
                <a:avLst/>
                <a:gdLst/>
                <a:ahLst/>
                <a:cxnLst>
                  <a:cxn ang="0">
                    <a:pos x="124" y="53"/>
                  </a:cxn>
                  <a:cxn ang="0">
                    <a:pos x="123" y="49"/>
                  </a:cxn>
                  <a:cxn ang="0">
                    <a:pos x="120" y="39"/>
                  </a:cxn>
                  <a:cxn ang="0">
                    <a:pos x="112" y="25"/>
                  </a:cxn>
                  <a:cxn ang="0">
                    <a:pos x="96" y="15"/>
                  </a:cxn>
                  <a:cxn ang="0">
                    <a:pos x="48" y="22"/>
                  </a:cxn>
                  <a:cxn ang="0">
                    <a:pos x="16" y="68"/>
                  </a:cxn>
                  <a:cxn ang="0">
                    <a:pos x="13" y="97"/>
                  </a:cxn>
                  <a:cxn ang="0">
                    <a:pos x="16" y="126"/>
                  </a:cxn>
                  <a:cxn ang="0">
                    <a:pos x="22" y="153"/>
                  </a:cxn>
                  <a:cxn ang="0">
                    <a:pos x="31" y="177"/>
                  </a:cxn>
                  <a:cxn ang="0">
                    <a:pos x="47" y="212"/>
                  </a:cxn>
                  <a:cxn ang="0">
                    <a:pos x="53" y="225"/>
                  </a:cxn>
                  <a:cxn ang="0">
                    <a:pos x="45" y="213"/>
                  </a:cxn>
                  <a:cxn ang="0">
                    <a:pos x="35" y="199"/>
                  </a:cxn>
                  <a:cxn ang="0">
                    <a:pos x="24" y="180"/>
                  </a:cxn>
                  <a:cxn ang="0">
                    <a:pos x="13" y="157"/>
                  </a:cxn>
                  <a:cxn ang="0">
                    <a:pos x="4" y="129"/>
                  </a:cxn>
                  <a:cxn ang="0">
                    <a:pos x="0" y="98"/>
                  </a:cxn>
                  <a:cxn ang="0">
                    <a:pos x="3" y="65"/>
                  </a:cxn>
                  <a:cxn ang="0">
                    <a:pos x="18" y="34"/>
                  </a:cxn>
                  <a:cxn ang="0">
                    <a:pos x="42" y="12"/>
                  </a:cxn>
                  <a:cxn ang="0">
                    <a:pos x="99" y="8"/>
                  </a:cxn>
                  <a:cxn ang="0">
                    <a:pos x="116" y="22"/>
                  </a:cxn>
                  <a:cxn ang="0">
                    <a:pos x="123" y="38"/>
                  </a:cxn>
                  <a:cxn ang="0">
                    <a:pos x="124" y="49"/>
                  </a:cxn>
                  <a:cxn ang="0">
                    <a:pos x="124" y="53"/>
                  </a:cxn>
                </a:cxnLst>
                <a:rect l="0" t="0" r="r" b="b"/>
                <a:pathLst>
                  <a:path w="124" h="225">
                    <a:moveTo>
                      <a:pt x="124" y="53"/>
                    </a:moveTo>
                    <a:cubicBezTo>
                      <a:pt x="124" y="53"/>
                      <a:pt x="123" y="52"/>
                      <a:pt x="123" y="49"/>
                    </a:cubicBezTo>
                    <a:cubicBezTo>
                      <a:pt x="123" y="47"/>
                      <a:pt x="122" y="43"/>
                      <a:pt x="120" y="39"/>
                    </a:cubicBezTo>
                    <a:cubicBezTo>
                      <a:pt x="119" y="35"/>
                      <a:pt x="116" y="30"/>
                      <a:pt x="112" y="25"/>
                    </a:cubicBezTo>
                    <a:cubicBezTo>
                      <a:pt x="108" y="21"/>
                      <a:pt x="102" y="17"/>
                      <a:pt x="96" y="15"/>
                    </a:cubicBezTo>
                    <a:cubicBezTo>
                      <a:pt x="82" y="10"/>
                      <a:pt x="63" y="13"/>
                      <a:pt x="48" y="22"/>
                    </a:cubicBezTo>
                    <a:cubicBezTo>
                      <a:pt x="33" y="32"/>
                      <a:pt x="21" y="49"/>
                      <a:pt x="16" y="68"/>
                    </a:cubicBezTo>
                    <a:cubicBezTo>
                      <a:pt x="14" y="77"/>
                      <a:pt x="13" y="88"/>
                      <a:pt x="13" y="97"/>
                    </a:cubicBezTo>
                    <a:cubicBezTo>
                      <a:pt x="13" y="107"/>
                      <a:pt x="14" y="117"/>
                      <a:pt x="16" y="126"/>
                    </a:cubicBezTo>
                    <a:cubicBezTo>
                      <a:pt x="17" y="136"/>
                      <a:pt x="20" y="145"/>
                      <a:pt x="22" y="153"/>
                    </a:cubicBezTo>
                    <a:cubicBezTo>
                      <a:pt x="25" y="162"/>
                      <a:pt x="28" y="170"/>
                      <a:pt x="31" y="177"/>
                    </a:cubicBezTo>
                    <a:cubicBezTo>
                      <a:pt x="37" y="192"/>
                      <a:pt x="42" y="204"/>
                      <a:pt x="47" y="212"/>
                    </a:cubicBezTo>
                    <a:cubicBezTo>
                      <a:pt x="51" y="220"/>
                      <a:pt x="53" y="225"/>
                      <a:pt x="53" y="225"/>
                    </a:cubicBezTo>
                    <a:cubicBezTo>
                      <a:pt x="53" y="225"/>
                      <a:pt x="50" y="221"/>
                      <a:pt x="45" y="213"/>
                    </a:cubicBezTo>
                    <a:cubicBezTo>
                      <a:pt x="42" y="209"/>
                      <a:pt x="39" y="205"/>
                      <a:pt x="35" y="199"/>
                    </a:cubicBezTo>
                    <a:cubicBezTo>
                      <a:pt x="32" y="194"/>
                      <a:pt x="28" y="188"/>
                      <a:pt x="24" y="180"/>
                    </a:cubicBezTo>
                    <a:cubicBezTo>
                      <a:pt x="20" y="173"/>
                      <a:pt x="17" y="165"/>
                      <a:pt x="13" y="157"/>
                    </a:cubicBezTo>
                    <a:cubicBezTo>
                      <a:pt x="10" y="148"/>
                      <a:pt x="6" y="139"/>
                      <a:pt x="4" y="129"/>
                    </a:cubicBezTo>
                    <a:cubicBezTo>
                      <a:pt x="2" y="119"/>
                      <a:pt x="0" y="108"/>
                      <a:pt x="0" y="98"/>
                    </a:cubicBezTo>
                    <a:cubicBezTo>
                      <a:pt x="0" y="87"/>
                      <a:pt x="0" y="75"/>
                      <a:pt x="3" y="65"/>
                    </a:cubicBezTo>
                    <a:cubicBezTo>
                      <a:pt x="6" y="54"/>
                      <a:pt x="11" y="43"/>
                      <a:pt x="18" y="34"/>
                    </a:cubicBezTo>
                    <a:cubicBezTo>
                      <a:pt x="24" y="25"/>
                      <a:pt x="33" y="18"/>
                      <a:pt x="42" y="12"/>
                    </a:cubicBezTo>
                    <a:cubicBezTo>
                      <a:pt x="61" y="1"/>
                      <a:pt x="83" y="0"/>
                      <a:pt x="99" y="8"/>
                    </a:cubicBezTo>
                    <a:cubicBezTo>
                      <a:pt x="106" y="11"/>
                      <a:pt x="112" y="17"/>
                      <a:pt x="116" y="22"/>
                    </a:cubicBezTo>
                    <a:cubicBezTo>
                      <a:pt x="120" y="28"/>
                      <a:pt x="122" y="34"/>
                      <a:pt x="123" y="38"/>
                    </a:cubicBezTo>
                    <a:cubicBezTo>
                      <a:pt x="124" y="43"/>
                      <a:pt x="124" y="47"/>
                      <a:pt x="124" y="49"/>
                    </a:cubicBezTo>
                    <a:cubicBezTo>
                      <a:pt x="124" y="52"/>
                      <a:pt x="124" y="53"/>
                      <a:pt x="124" y="53"/>
                    </a:cubicBezTo>
                    <a:close/>
                  </a:path>
                </a:pathLst>
              </a:custGeom>
              <a:solidFill>
                <a:schemeClr val="accent1">
                  <a:lumMod val="75000"/>
                </a:schemeClr>
              </a:solidFill>
              <a:ln w="9525">
                <a:noFill/>
                <a:round/>
              </a:ln>
            </p:spPr>
            <p:txBody>
              <a:bodyPr anchor="ctr"/>
              <a:lstStyle/>
              <a:p>
                <a:endParaRPr lang="en-US"/>
              </a:p>
            </p:txBody>
          </p:sp>
          <p:sp>
            <p:nvSpPr>
              <p:cNvPr id="55" name="Freeform: Shape 54">
                <a:extLst>
                  <a:ext uri="{FF2B5EF4-FFF2-40B4-BE49-F238E27FC236}">
                    <a16:creationId xmlns:a16="http://schemas.microsoft.com/office/drawing/2014/main" id="{0F42CB81-8270-4FE6-94CB-876E6C17C26E}"/>
                  </a:ext>
                </a:extLst>
              </p:cNvPr>
              <p:cNvSpPr/>
              <p:nvPr/>
            </p:nvSpPr>
            <p:spPr bwMode="auto">
              <a:xfrm>
                <a:off x="2386089" y="226509"/>
                <a:ext cx="430209" cy="819208"/>
              </a:xfrm>
              <a:custGeom>
                <a:avLst/>
                <a:gdLst/>
                <a:ahLst/>
                <a:cxnLst>
                  <a:cxn ang="0">
                    <a:pos x="187" y="15"/>
                  </a:cxn>
                  <a:cxn ang="0">
                    <a:pos x="187" y="15"/>
                  </a:cxn>
                  <a:cxn ang="0">
                    <a:pos x="178" y="3"/>
                  </a:cxn>
                  <a:cxn ang="0">
                    <a:pos x="162" y="4"/>
                  </a:cxn>
                  <a:cxn ang="0">
                    <a:pos x="3" y="319"/>
                  </a:cxn>
                  <a:cxn ang="0">
                    <a:pos x="28" y="349"/>
                  </a:cxn>
                  <a:cxn ang="0">
                    <a:pos x="66" y="346"/>
                  </a:cxn>
                  <a:cxn ang="0">
                    <a:pos x="187" y="15"/>
                  </a:cxn>
                </a:cxnLst>
                <a:rect l="0" t="0" r="r" b="b"/>
                <a:pathLst>
                  <a:path w="189" h="361">
                    <a:moveTo>
                      <a:pt x="187" y="15"/>
                    </a:moveTo>
                    <a:cubicBezTo>
                      <a:pt x="187" y="15"/>
                      <a:pt x="187" y="15"/>
                      <a:pt x="187" y="15"/>
                    </a:cubicBezTo>
                    <a:cubicBezTo>
                      <a:pt x="189" y="11"/>
                      <a:pt x="184" y="6"/>
                      <a:pt x="178" y="3"/>
                    </a:cubicBezTo>
                    <a:cubicBezTo>
                      <a:pt x="171" y="0"/>
                      <a:pt x="164" y="0"/>
                      <a:pt x="162" y="4"/>
                    </a:cubicBezTo>
                    <a:cubicBezTo>
                      <a:pt x="3" y="319"/>
                      <a:pt x="3" y="319"/>
                      <a:pt x="3" y="319"/>
                    </a:cubicBezTo>
                    <a:cubicBezTo>
                      <a:pt x="3" y="319"/>
                      <a:pt x="0" y="337"/>
                      <a:pt x="28" y="349"/>
                    </a:cubicBezTo>
                    <a:cubicBezTo>
                      <a:pt x="55" y="361"/>
                      <a:pt x="66" y="346"/>
                      <a:pt x="66" y="346"/>
                    </a:cubicBezTo>
                    <a:lnTo>
                      <a:pt x="187" y="15"/>
                    </a:lnTo>
                    <a:close/>
                  </a:path>
                </a:pathLst>
              </a:custGeom>
              <a:gradFill>
                <a:gsLst>
                  <a:gs pos="0">
                    <a:schemeClr val="tx1">
                      <a:lumMod val="65000"/>
                      <a:lumOff val="35000"/>
                    </a:schemeClr>
                  </a:gs>
                  <a:gs pos="50000">
                    <a:schemeClr val="bg1">
                      <a:lumMod val="75000"/>
                    </a:schemeClr>
                  </a:gs>
                  <a:gs pos="85000">
                    <a:schemeClr val="tx1">
                      <a:lumMod val="65000"/>
                      <a:lumOff val="35000"/>
                    </a:schemeClr>
                  </a:gs>
                </a:gsLst>
                <a:lin ang="12000000" scaled="0"/>
              </a:gradFill>
              <a:ln w="9525">
                <a:noFill/>
                <a:round/>
              </a:ln>
            </p:spPr>
            <p:txBody>
              <a:bodyPr anchor="ctr"/>
              <a:lstStyle/>
              <a:p>
                <a:endParaRPr lang="en-US"/>
              </a:p>
            </p:txBody>
          </p:sp>
          <p:sp>
            <p:nvSpPr>
              <p:cNvPr id="56" name="Freeform: Shape 55">
                <a:extLst>
                  <a:ext uri="{FF2B5EF4-FFF2-40B4-BE49-F238E27FC236}">
                    <a16:creationId xmlns:a16="http://schemas.microsoft.com/office/drawing/2014/main" id="{5CF74730-2621-48F5-99FD-62956932445D}"/>
                  </a:ext>
                </a:extLst>
              </p:cNvPr>
              <p:cNvSpPr/>
              <p:nvPr/>
            </p:nvSpPr>
            <p:spPr bwMode="auto">
              <a:xfrm>
                <a:off x="2616313" y="244475"/>
                <a:ext cx="396875" cy="457200"/>
              </a:xfrm>
              <a:custGeom>
                <a:avLst/>
                <a:gdLst>
                  <a:gd name="T0" fmla="*/ 73 w 175"/>
                  <a:gd name="T1" fmla="*/ 16 h 201"/>
                  <a:gd name="T2" fmla="*/ 0 w 175"/>
                  <a:gd name="T3" fmla="*/ 184 h 201"/>
                  <a:gd name="T4" fmla="*/ 73 w 175"/>
                  <a:gd name="T5" fmla="*/ 16 h 201"/>
                  <a:gd name="T6" fmla="*/ 0 60000 65536"/>
                  <a:gd name="T7" fmla="*/ 0 60000 65536"/>
                  <a:gd name="T8" fmla="*/ 0 60000 65536"/>
                  <a:gd name="T9" fmla="*/ 0 w 175"/>
                  <a:gd name="T10" fmla="*/ 0 h 201"/>
                  <a:gd name="T11" fmla="*/ 175 w 175"/>
                  <a:gd name="T12" fmla="*/ 201 h 201"/>
                </a:gdLst>
                <a:ahLst/>
                <a:cxnLst>
                  <a:cxn ang="T6">
                    <a:pos x="T0" y="T1"/>
                  </a:cxn>
                  <a:cxn ang="T7">
                    <a:pos x="T2" y="T3"/>
                  </a:cxn>
                  <a:cxn ang="T8">
                    <a:pos x="T4" y="T5"/>
                  </a:cxn>
                </a:cxnLst>
                <a:rect l="T9" t="T10" r="T11" b="T12"/>
                <a:pathLst>
                  <a:path w="175" h="201">
                    <a:moveTo>
                      <a:pt x="73" y="16"/>
                    </a:moveTo>
                    <a:cubicBezTo>
                      <a:pt x="175" y="0"/>
                      <a:pt x="115" y="201"/>
                      <a:pt x="0" y="184"/>
                    </a:cubicBezTo>
                    <a:lnTo>
                      <a:pt x="73" y="1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57" name="Freeform: Shape 56">
                <a:extLst>
                  <a:ext uri="{FF2B5EF4-FFF2-40B4-BE49-F238E27FC236}">
                    <a16:creationId xmlns:a16="http://schemas.microsoft.com/office/drawing/2014/main" id="{7619476E-4E34-44D3-BCBB-C30DE364DD3A}"/>
                  </a:ext>
                </a:extLst>
              </p:cNvPr>
              <p:cNvSpPr/>
              <p:nvPr/>
            </p:nvSpPr>
            <p:spPr bwMode="auto">
              <a:xfrm>
                <a:off x="2616289" y="275586"/>
                <a:ext cx="296870" cy="393873"/>
              </a:xfrm>
              <a:custGeom>
                <a:avLst/>
                <a:gdLst/>
                <a:ahLst/>
                <a:cxnLst>
                  <a:cxn ang="0">
                    <a:pos x="73" y="2"/>
                  </a:cxn>
                  <a:cxn ang="0">
                    <a:pos x="76" y="1"/>
                  </a:cxn>
                  <a:cxn ang="0">
                    <a:pos x="85" y="0"/>
                  </a:cxn>
                  <a:cxn ang="0">
                    <a:pos x="99" y="1"/>
                  </a:cxn>
                  <a:cxn ang="0">
                    <a:pos x="116" y="10"/>
                  </a:cxn>
                  <a:cxn ang="0">
                    <a:pos x="128" y="30"/>
                  </a:cxn>
                  <a:cxn ang="0">
                    <a:pos x="131" y="54"/>
                  </a:cxn>
                  <a:cxn ang="0">
                    <a:pos x="117" y="106"/>
                  </a:cxn>
                  <a:cxn ang="0">
                    <a:pos x="102" y="128"/>
                  </a:cxn>
                  <a:cxn ang="0">
                    <a:pos x="84" y="147"/>
                  </a:cxn>
                  <a:cxn ang="0">
                    <a:pos x="64" y="161"/>
                  </a:cxn>
                  <a:cxn ang="0">
                    <a:pos x="44" y="170"/>
                  </a:cxn>
                  <a:cxn ang="0">
                    <a:pos x="26" y="173"/>
                  </a:cxn>
                  <a:cxn ang="0">
                    <a:pos x="12" y="172"/>
                  </a:cxn>
                  <a:cxn ang="0">
                    <a:pos x="3" y="171"/>
                  </a:cxn>
                  <a:cxn ang="0">
                    <a:pos x="0" y="170"/>
                  </a:cxn>
                  <a:cxn ang="0">
                    <a:pos x="12" y="170"/>
                  </a:cxn>
                  <a:cxn ang="0">
                    <a:pos x="25" y="168"/>
                  </a:cxn>
                  <a:cxn ang="0">
                    <a:pos x="41" y="162"/>
                  </a:cxn>
                  <a:cxn ang="0">
                    <a:pos x="59" y="153"/>
                  </a:cxn>
                  <a:cxn ang="0">
                    <a:pos x="76" y="139"/>
                  </a:cxn>
                  <a:cxn ang="0">
                    <a:pos x="105" y="99"/>
                  </a:cxn>
                  <a:cxn ang="0">
                    <a:pos x="119" y="54"/>
                  </a:cxn>
                  <a:cxn ang="0">
                    <a:pos x="118" y="32"/>
                  </a:cxn>
                  <a:cxn ang="0">
                    <a:pos x="111" y="15"/>
                  </a:cxn>
                  <a:cxn ang="0">
                    <a:pos x="98" y="6"/>
                  </a:cxn>
                  <a:cxn ang="0">
                    <a:pos x="85" y="3"/>
                  </a:cxn>
                  <a:cxn ang="0">
                    <a:pos x="77" y="2"/>
                  </a:cxn>
                  <a:cxn ang="0">
                    <a:pos x="73" y="2"/>
                  </a:cxn>
                </a:cxnLst>
                <a:rect l="0" t="0" r="r" b="b"/>
                <a:pathLst>
                  <a:path w="131" h="173">
                    <a:moveTo>
                      <a:pt x="73" y="2"/>
                    </a:moveTo>
                    <a:cubicBezTo>
                      <a:pt x="73" y="2"/>
                      <a:pt x="74" y="2"/>
                      <a:pt x="76" y="1"/>
                    </a:cubicBezTo>
                    <a:cubicBezTo>
                      <a:pt x="78" y="1"/>
                      <a:pt x="81" y="0"/>
                      <a:pt x="85" y="0"/>
                    </a:cubicBezTo>
                    <a:cubicBezTo>
                      <a:pt x="89" y="0"/>
                      <a:pt x="94" y="0"/>
                      <a:pt x="99" y="1"/>
                    </a:cubicBezTo>
                    <a:cubicBezTo>
                      <a:pt x="105" y="2"/>
                      <a:pt x="111" y="5"/>
                      <a:pt x="116" y="10"/>
                    </a:cubicBezTo>
                    <a:cubicBezTo>
                      <a:pt x="122" y="15"/>
                      <a:pt x="126" y="22"/>
                      <a:pt x="128" y="30"/>
                    </a:cubicBezTo>
                    <a:cubicBezTo>
                      <a:pt x="130" y="37"/>
                      <a:pt x="131" y="46"/>
                      <a:pt x="131" y="54"/>
                    </a:cubicBezTo>
                    <a:cubicBezTo>
                      <a:pt x="130" y="72"/>
                      <a:pt x="125" y="89"/>
                      <a:pt x="117" y="106"/>
                    </a:cubicBezTo>
                    <a:cubicBezTo>
                      <a:pt x="112" y="114"/>
                      <a:pt x="108" y="121"/>
                      <a:pt x="102" y="128"/>
                    </a:cubicBezTo>
                    <a:cubicBezTo>
                      <a:pt x="97" y="136"/>
                      <a:pt x="91" y="142"/>
                      <a:pt x="84" y="147"/>
                    </a:cubicBezTo>
                    <a:cubicBezTo>
                      <a:pt x="78" y="153"/>
                      <a:pt x="71" y="158"/>
                      <a:pt x="64" y="161"/>
                    </a:cubicBezTo>
                    <a:cubicBezTo>
                      <a:pt x="57" y="165"/>
                      <a:pt x="50" y="168"/>
                      <a:pt x="44" y="170"/>
                    </a:cubicBezTo>
                    <a:cubicBezTo>
                      <a:pt x="37" y="171"/>
                      <a:pt x="31" y="172"/>
                      <a:pt x="26" y="173"/>
                    </a:cubicBezTo>
                    <a:cubicBezTo>
                      <a:pt x="20" y="173"/>
                      <a:pt x="16" y="172"/>
                      <a:pt x="12" y="172"/>
                    </a:cubicBezTo>
                    <a:cubicBezTo>
                      <a:pt x="8" y="172"/>
                      <a:pt x="5" y="171"/>
                      <a:pt x="3" y="171"/>
                    </a:cubicBezTo>
                    <a:cubicBezTo>
                      <a:pt x="1" y="170"/>
                      <a:pt x="0" y="170"/>
                      <a:pt x="0" y="170"/>
                    </a:cubicBezTo>
                    <a:cubicBezTo>
                      <a:pt x="0" y="170"/>
                      <a:pt x="4" y="170"/>
                      <a:pt x="12" y="170"/>
                    </a:cubicBezTo>
                    <a:cubicBezTo>
                      <a:pt x="16" y="169"/>
                      <a:pt x="20" y="169"/>
                      <a:pt x="25" y="168"/>
                    </a:cubicBezTo>
                    <a:cubicBezTo>
                      <a:pt x="30" y="167"/>
                      <a:pt x="36" y="165"/>
                      <a:pt x="41" y="162"/>
                    </a:cubicBezTo>
                    <a:cubicBezTo>
                      <a:pt x="47" y="160"/>
                      <a:pt x="53" y="157"/>
                      <a:pt x="59" y="153"/>
                    </a:cubicBezTo>
                    <a:cubicBezTo>
                      <a:pt x="65" y="149"/>
                      <a:pt x="71" y="144"/>
                      <a:pt x="76" y="139"/>
                    </a:cubicBezTo>
                    <a:cubicBezTo>
                      <a:pt x="87" y="128"/>
                      <a:pt x="97" y="114"/>
                      <a:pt x="105" y="99"/>
                    </a:cubicBezTo>
                    <a:cubicBezTo>
                      <a:pt x="112" y="85"/>
                      <a:pt x="117" y="69"/>
                      <a:pt x="119" y="54"/>
                    </a:cubicBezTo>
                    <a:cubicBezTo>
                      <a:pt x="119" y="46"/>
                      <a:pt x="120" y="39"/>
                      <a:pt x="118" y="32"/>
                    </a:cubicBezTo>
                    <a:cubicBezTo>
                      <a:pt x="117" y="25"/>
                      <a:pt x="114" y="20"/>
                      <a:pt x="111" y="15"/>
                    </a:cubicBezTo>
                    <a:cubicBezTo>
                      <a:pt x="107" y="11"/>
                      <a:pt x="102" y="8"/>
                      <a:pt x="98" y="6"/>
                    </a:cubicBezTo>
                    <a:cubicBezTo>
                      <a:pt x="93" y="4"/>
                      <a:pt x="89" y="3"/>
                      <a:pt x="85" y="3"/>
                    </a:cubicBezTo>
                    <a:cubicBezTo>
                      <a:pt x="82" y="2"/>
                      <a:pt x="79" y="2"/>
                      <a:pt x="77" y="2"/>
                    </a:cubicBezTo>
                    <a:cubicBezTo>
                      <a:pt x="74" y="2"/>
                      <a:pt x="73" y="2"/>
                      <a:pt x="73" y="2"/>
                    </a:cubicBezTo>
                    <a:close/>
                  </a:path>
                </a:pathLst>
              </a:custGeom>
              <a:solidFill>
                <a:schemeClr val="accent1">
                  <a:lumMod val="75000"/>
                </a:schemeClr>
              </a:solidFill>
              <a:ln w="9525">
                <a:noFill/>
                <a:round/>
              </a:ln>
            </p:spPr>
            <p:txBody>
              <a:bodyPr anchor="ctr"/>
              <a:lstStyle/>
              <a:p>
                <a:endParaRPr lang="en-US"/>
              </a:p>
            </p:txBody>
          </p:sp>
          <p:sp>
            <p:nvSpPr>
              <p:cNvPr id="58" name="Freeform: Shape 57">
                <a:extLst>
                  <a:ext uri="{FF2B5EF4-FFF2-40B4-BE49-F238E27FC236}">
                    <a16:creationId xmlns:a16="http://schemas.microsoft.com/office/drawing/2014/main" id="{B3A10723-D472-4F5A-AC52-8845BA143D41}"/>
                  </a:ext>
                </a:extLst>
              </p:cNvPr>
              <p:cNvSpPr/>
              <p:nvPr/>
            </p:nvSpPr>
            <p:spPr bwMode="auto">
              <a:xfrm>
                <a:off x="2392378" y="951338"/>
                <a:ext cx="144661" cy="81795"/>
              </a:xfrm>
              <a:custGeom>
                <a:avLst/>
                <a:gdLst/>
                <a:ahLst/>
                <a:cxnLst>
                  <a:cxn ang="0">
                    <a:pos x="0" y="0"/>
                  </a:cxn>
                  <a:cxn ang="0">
                    <a:pos x="4" y="12"/>
                  </a:cxn>
                  <a:cxn ang="0">
                    <a:pos x="8" y="16"/>
                  </a:cxn>
                  <a:cxn ang="0">
                    <a:pos x="13" y="21"/>
                  </a:cxn>
                  <a:cxn ang="0">
                    <a:pos x="19" y="25"/>
                  </a:cxn>
                  <a:cxn ang="0">
                    <a:pos x="25" y="28"/>
                  </a:cxn>
                  <a:cxn ang="0">
                    <a:pos x="32" y="31"/>
                  </a:cxn>
                  <a:cxn ang="0">
                    <a:pos x="39" y="33"/>
                  </a:cxn>
                  <a:cxn ang="0">
                    <a:pos x="46" y="33"/>
                  </a:cxn>
                  <a:cxn ang="0">
                    <a:pos x="52" y="32"/>
                  </a:cxn>
                  <a:cxn ang="0">
                    <a:pos x="63" y="27"/>
                  </a:cxn>
                  <a:cxn ang="0">
                    <a:pos x="61" y="30"/>
                  </a:cxn>
                  <a:cxn ang="0">
                    <a:pos x="53" y="34"/>
                  </a:cxn>
                  <a:cxn ang="0">
                    <a:pos x="46" y="36"/>
                  </a:cxn>
                  <a:cxn ang="0">
                    <a:pos x="39" y="35"/>
                  </a:cxn>
                  <a:cxn ang="0">
                    <a:pos x="31" y="34"/>
                  </a:cxn>
                  <a:cxn ang="0">
                    <a:pos x="24" y="31"/>
                  </a:cxn>
                  <a:cxn ang="0">
                    <a:pos x="17" y="28"/>
                  </a:cxn>
                  <a:cxn ang="0">
                    <a:pos x="11" y="23"/>
                  </a:cxn>
                  <a:cxn ang="0">
                    <a:pos x="6" y="18"/>
                  </a:cxn>
                  <a:cxn ang="0">
                    <a:pos x="2" y="13"/>
                  </a:cxn>
                  <a:cxn ang="0">
                    <a:pos x="0" y="3"/>
                  </a:cxn>
                  <a:cxn ang="0">
                    <a:pos x="0" y="0"/>
                  </a:cxn>
                </a:cxnLst>
                <a:rect l="0" t="0" r="r" b="b"/>
                <a:pathLst>
                  <a:path w="63" h="36">
                    <a:moveTo>
                      <a:pt x="0" y="0"/>
                    </a:moveTo>
                    <a:cubicBezTo>
                      <a:pt x="0" y="0"/>
                      <a:pt x="0" y="5"/>
                      <a:pt x="4" y="12"/>
                    </a:cubicBezTo>
                    <a:cubicBezTo>
                      <a:pt x="5" y="13"/>
                      <a:pt x="6" y="15"/>
                      <a:pt x="8" y="16"/>
                    </a:cubicBezTo>
                    <a:cubicBezTo>
                      <a:pt x="9" y="18"/>
                      <a:pt x="11" y="20"/>
                      <a:pt x="13" y="21"/>
                    </a:cubicBezTo>
                    <a:cubicBezTo>
                      <a:pt x="14" y="22"/>
                      <a:pt x="16" y="24"/>
                      <a:pt x="19" y="25"/>
                    </a:cubicBezTo>
                    <a:cubicBezTo>
                      <a:pt x="21" y="26"/>
                      <a:pt x="23" y="27"/>
                      <a:pt x="25" y="28"/>
                    </a:cubicBezTo>
                    <a:cubicBezTo>
                      <a:pt x="28" y="29"/>
                      <a:pt x="30" y="30"/>
                      <a:pt x="32" y="31"/>
                    </a:cubicBezTo>
                    <a:cubicBezTo>
                      <a:pt x="35" y="32"/>
                      <a:pt x="37" y="32"/>
                      <a:pt x="39" y="33"/>
                    </a:cubicBezTo>
                    <a:cubicBezTo>
                      <a:pt x="42" y="33"/>
                      <a:pt x="44" y="33"/>
                      <a:pt x="46" y="33"/>
                    </a:cubicBezTo>
                    <a:cubicBezTo>
                      <a:pt x="48" y="33"/>
                      <a:pt x="50" y="33"/>
                      <a:pt x="52" y="32"/>
                    </a:cubicBezTo>
                    <a:cubicBezTo>
                      <a:pt x="60" y="31"/>
                      <a:pt x="63" y="27"/>
                      <a:pt x="63" y="27"/>
                    </a:cubicBezTo>
                    <a:cubicBezTo>
                      <a:pt x="63" y="27"/>
                      <a:pt x="63" y="28"/>
                      <a:pt x="61" y="30"/>
                    </a:cubicBezTo>
                    <a:cubicBezTo>
                      <a:pt x="59" y="31"/>
                      <a:pt x="56" y="33"/>
                      <a:pt x="53" y="34"/>
                    </a:cubicBezTo>
                    <a:cubicBezTo>
                      <a:pt x="51" y="35"/>
                      <a:pt x="49" y="36"/>
                      <a:pt x="46" y="36"/>
                    </a:cubicBezTo>
                    <a:cubicBezTo>
                      <a:pt x="44" y="36"/>
                      <a:pt x="41" y="36"/>
                      <a:pt x="39" y="35"/>
                    </a:cubicBezTo>
                    <a:cubicBezTo>
                      <a:pt x="36" y="35"/>
                      <a:pt x="34" y="35"/>
                      <a:pt x="31" y="34"/>
                    </a:cubicBezTo>
                    <a:cubicBezTo>
                      <a:pt x="29" y="33"/>
                      <a:pt x="26" y="32"/>
                      <a:pt x="24" y="31"/>
                    </a:cubicBezTo>
                    <a:cubicBezTo>
                      <a:pt x="22" y="30"/>
                      <a:pt x="19" y="29"/>
                      <a:pt x="17" y="28"/>
                    </a:cubicBezTo>
                    <a:cubicBezTo>
                      <a:pt x="15" y="27"/>
                      <a:pt x="13" y="25"/>
                      <a:pt x="11" y="23"/>
                    </a:cubicBezTo>
                    <a:cubicBezTo>
                      <a:pt x="9" y="22"/>
                      <a:pt x="7" y="20"/>
                      <a:pt x="6" y="18"/>
                    </a:cubicBezTo>
                    <a:cubicBezTo>
                      <a:pt x="4" y="16"/>
                      <a:pt x="3" y="14"/>
                      <a:pt x="2" y="13"/>
                    </a:cubicBezTo>
                    <a:cubicBezTo>
                      <a:pt x="0" y="9"/>
                      <a:pt x="0" y="6"/>
                      <a:pt x="0" y="3"/>
                    </a:cubicBezTo>
                    <a:cubicBezTo>
                      <a:pt x="0" y="1"/>
                      <a:pt x="0" y="0"/>
                      <a:pt x="0" y="0"/>
                    </a:cubicBezTo>
                    <a:close/>
                  </a:path>
                </a:pathLst>
              </a:custGeom>
              <a:solidFill>
                <a:schemeClr val="tx1">
                  <a:lumMod val="75000"/>
                  <a:lumOff val="25000"/>
                </a:schemeClr>
              </a:solidFill>
              <a:ln w="9525">
                <a:noFill/>
                <a:round/>
              </a:ln>
            </p:spPr>
            <p:txBody>
              <a:bodyPr anchor="ctr"/>
              <a:lstStyle/>
              <a:p>
                <a:endParaRPr lang="en-US"/>
              </a:p>
            </p:txBody>
          </p:sp>
        </p:grpSp>
      </p:grpSp>
      <p:sp>
        <p:nvSpPr>
          <p:cNvPr id="64" name="Frame 63">
            <a:extLst>
              <a:ext uri="{FF2B5EF4-FFF2-40B4-BE49-F238E27FC236}">
                <a16:creationId xmlns:a16="http://schemas.microsoft.com/office/drawing/2014/main" id="{DDC99BAD-68F2-4C03-A59B-8E2A9EA64ABC}"/>
              </a:ext>
            </a:extLst>
          </p:cNvPr>
          <p:cNvSpPr/>
          <p:nvPr/>
        </p:nvSpPr>
        <p:spPr>
          <a:xfrm>
            <a:off x="2580548" y="971550"/>
            <a:ext cx="5344252" cy="76147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itchFamily="18" charset="0"/>
                <a:cs typeface="Times New Roman" pitchFamily="18" charset="0"/>
              </a:rPr>
              <a:t>Nhóm</a:t>
            </a:r>
            <a:r>
              <a:rPr lang="en-US" b="1" dirty="0">
                <a:solidFill>
                  <a:schemeClr val="tx1"/>
                </a:solidFill>
                <a:latin typeface="Times New Roman" pitchFamily="18" charset="0"/>
                <a:cs typeface="Times New Roman" pitchFamily="18" charset="0"/>
              </a:rPr>
              <a:t> 1 (BT2): </a:t>
            </a:r>
            <a:r>
              <a:rPr lang="en-US" dirty="0" err="1">
                <a:solidFill>
                  <a:schemeClr val="tx1"/>
                </a:solidFill>
                <a:latin typeface="Times New Roman" pitchFamily="18" charset="0"/>
                <a:cs typeface="Times New Roman" pitchFamily="18" charset="0"/>
              </a:rPr>
              <a:t>Xác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định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tạo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từ</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ghép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tổng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hợp</a:t>
            </a:r>
            <a:endParaRPr lang="en-US" dirty="0">
              <a:solidFill>
                <a:schemeClr val="tx1"/>
              </a:solidFill>
              <a:latin typeface="Times New Roman" pitchFamily="18" charset="0"/>
              <a:cs typeface="Times New Roman" pitchFamily="18" charset="0"/>
            </a:endParaRPr>
          </a:p>
        </p:txBody>
      </p:sp>
      <p:sp>
        <p:nvSpPr>
          <p:cNvPr id="85" name="Frame 84">
            <a:extLst>
              <a:ext uri="{FF2B5EF4-FFF2-40B4-BE49-F238E27FC236}">
                <a16:creationId xmlns:a16="http://schemas.microsoft.com/office/drawing/2014/main" id="{51603849-4EC0-48D8-B1C0-FEA2439B67E1}"/>
              </a:ext>
            </a:extLst>
          </p:cNvPr>
          <p:cNvSpPr/>
          <p:nvPr/>
        </p:nvSpPr>
        <p:spPr>
          <a:xfrm>
            <a:off x="2695660" y="1885950"/>
            <a:ext cx="5229139" cy="71603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itchFamily="18" charset="0"/>
                <a:cs typeface="Times New Roman" pitchFamily="18" charset="0"/>
              </a:rPr>
              <a:t>Nhóm</a:t>
            </a:r>
            <a:r>
              <a:rPr lang="en-US" b="1" dirty="0">
                <a:solidFill>
                  <a:schemeClr val="tx1"/>
                </a:solidFill>
                <a:latin typeface="Times New Roman" pitchFamily="18" charset="0"/>
                <a:cs typeface="Times New Roman" pitchFamily="18" charset="0"/>
              </a:rPr>
              <a:t> 2 (BT3): </a:t>
            </a:r>
            <a:r>
              <a:rPr lang="en-US" dirty="0" err="1">
                <a:solidFill>
                  <a:schemeClr val="tx1"/>
                </a:solidFill>
                <a:latin typeface="Times New Roman" pitchFamily="18" charset="0"/>
                <a:cs typeface="Times New Roman" pitchFamily="18" charset="0"/>
              </a:rPr>
              <a:t>Xác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định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tạo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từ</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ghép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phân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loại</a:t>
            </a:r>
            <a:endParaRPr lang="en-US" dirty="0">
              <a:solidFill>
                <a:schemeClr val="tx1"/>
              </a:solidFill>
              <a:latin typeface="Times New Roman" pitchFamily="18" charset="0"/>
              <a:cs typeface="Times New Roman" pitchFamily="18" charset="0"/>
            </a:endParaRPr>
          </a:p>
        </p:txBody>
      </p:sp>
      <p:sp>
        <p:nvSpPr>
          <p:cNvPr id="86" name="Frame 85">
            <a:extLst>
              <a:ext uri="{FF2B5EF4-FFF2-40B4-BE49-F238E27FC236}">
                <a16:creationId xmlns:a16="http://schemas.microsoft.com/office/drawing/2014/main" id="{4D03BA22-284D-4D18-86FB-E4B48CAFE408}"/>
              </a:ext>
            </a:extLst>
          </p:cNvPr>
          <p:cNvSpPr/>
          <p:nvPr/>
        </p:nvSpPr>
        <p:spPr>
          <a:xfrm>
            <a:off x="2704864" y="3028950"/>
            <a:ext cx="5219935" cy="61536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Times New Roman" pitchFamily="18" charset="0"/>
                <a:cs typeface="Times New Roman" pitchFamily="18" charset="0"/>
              </a:rPr>
              <a:t>Nhóm</a:t>
            </a:r>
            <a:r>
              <a:rPr lang="en-US" b="1" dirty="0">
                <a:solidFill>
                  <a:schemeClr val="tx1"/>
                </a:solidFill>
                <a:latin typeface="Times New Roman" pitchFamily="18" charset="0"/>
                <a:cs typeface="Times New Roman" pitchFamily="18" charset="0"/>
              </a:rPr>
              <a:t> 3 (BT4): </a:t>
            </a:r>
            <a:r>
              <a:rPr lang="en-US" dirty="0" err="1">
                <a:solidFill>
                  <a:schemeClr val="tx1"/>
                </a:solidFill>
                <a:latin typeface="Times New Roman" pitchFamily="18" charset="0"/>
                <a:cs typeface="Times New Roman" pitchFamily="18" charset="0"/>
              </a:rPr>
              <a:t>Xác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định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phân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loại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từ</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láy</a:t>
            </a:r>
            <a:endParaRPr lang="en-US" dirty="0">
              <a:solidFill>
                <a:schemeClr val="tx1"/>
              </a:solidFill>
              <a:latin typeface="Times New Roman" pitchFamily="18" charset="0"/>
              <a:cs typeface="Times New Roman" pitchFamily="18" charset="0"/>
            </a:endParaRPr>
          </a:p>
        </p:txBody>
      </p:sp>
      <p:pic>
        <p:nvPicPr>
          <p:cNvPr id="88" name="Picture 87">
            <a:extLst>
              <a:ext uri="{FF2B5EF4-FFF2-40B4-BE49-F238E27FC236}">
                <a16:creationId xmlns:a16="http://schemas.microsoft.com/office/drawing/2014/main" id="{09098FAB-2CBF-4E90-8601-89E44F3A3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1639"/>
            <a:ext cx="1371600" cy="1193292"/>
          </a:xfrm>
          <a:prstGeom prst="rect">
            <a:avLst/>
          </a:prstGeom>
        </p:spPr>
      </p:pic>
    </p:spTree>
    <p:extLst>
      <p:ext uri="{BB962C8B-B14F-4D97-AF65-F5344CB8AC3E}">
        <p14:creationId xmlns:p14="http://schemas.microsoft.com/office/powerpoint/2010/main" val="20803806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0242E-3F7C-4754-91FD-0EC8A52E676A}"/>
              </a:ext>
            </a:extLst>
          </p:cNvPr>
          <p:cNvPicPr>
            <a:picLocks noChangeAspect="1"/>
          </p:cNvPicPr>
          <p:nvPr/>
        </p:nvPicPr>
        <p:blipFill>
          <a:blip r:embed="rId2"/>
          <a:stretch>
            <a:fillRect/>
          </a:stretch>
        </p:blipFill>
        <p:spPr>
          <a:xfrm>
            <a:off x="713836" y="390220"/>
            <a:ext cx="7716327" cy="4363059"/>
          </a:xfrm>
          <a:prstGeom prst="rect">
            <a:avLst/>
          </a:prstGeom>
        </p:spPr>
      </p:pic>
    </p:spTree>
    <p:extLst>
      <p:ext uri="{BB962C8B-B14F-4D97-AF65-F5344CB8AC3E}">
        <p14:creationId xmlns:p14="http://schemas.microsoft.com/office/powerpoint/2010/main" val="3776873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775F476-A7FA-4B1B-9170-1BCB718F1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itle 1">
            <a:extLst>
              <a:ext uri="{FF2B5EF4-FFF2-40B4-BE49-F238E27FC236}">
                <a16:creationId xmlns:a16="http://schemas.microsoft.com/office/drawing/2014/main" id="{BF4D2E3F-C3A3-4501-AB58-56AB54875531}"/>
              </a:ext>
            </a:extLst>
          </p:cNvPr>
          <p:cNvSpPr>
            <a:spLocks noGrp="1"/>
          </p:cNvSpPr>
          <p:nvPr>
            <p:ph type="title"/>
          </p:nvPr>
        </p:nvSpPr>
        <p:spPr/>
        <p:txBody>
          <a:bodyPr>
            <a:normAutofit/>
          </a:bodyPr>
          <a:lstStyle/>
          <a:p>
            <a:r>
              <a:rPr lang="en-US" sz="2800" b="1" dirty="0" smtClean="0">
                <a:solidFill>
                  <a:srgbClr val="C00000"/>
                </a:solidFill>
                <a:latin typeface="Times New Roman" pitchFamily="18" charset="0"/>
                <a:cs typeface="Times New Roman" pitchFamily="18" charset="0"/>
              </a:rPr>
              <a:t>MỞ RỘNG: </a:t>
            </a:r>
            <a:r>
              <a:rPr lang="vi-VN" sz="2800" dirty="0">
                <a:solidFill>
                  <a:srgbClr val="0070C0"/>
                </a:solidFill>
                <a:latin typeface="Times New Roman" pitchFamily="18" charset="0"/>
                <a:cs typeface="Times New Roman" pitchFamily="18" charset="0"/>
              </a:rPr>
              <a:t>cách thức tạo lập</a:t>
            </a:r>
            <a:r>
              <a:rPr lang="en-US" sz="2800" dirty="0">
                <a:solidFill>
                  <a:srgbClr val="0070C0"/>
                </a:solidFill>
                <a:latin typeface="Times New Roman" pitchFamily="18" charset="0"/>
                <a:cs typeface="Times New Roman" pitchFamily="18" charset="0"/>
              </a:rPr>
              <a:t> từ ghép và từ láy; phân loại từ láy dựa trên cơ sở nghĩa của từ:</a:t>
            </a:r>
            <a:endParaRPr lang="en-US" sz="2800" b="1" dirty="0">
              <a:solidFill>
                <a:srgbClr val="0070C0"/>
              </a:solidFill>
              <a:latin typeface="Times New Roman" pitchFamily="18" charset="0"/>
              <a:cs typeface="Times New Roman" pitchFamily="18" charset="0"/>
            </a:endParaRPr>
          </a:p>
        </p:txBody>
      </p:sp>
      <p:sp>
        <p:nvSpPr>
          <p:cNvPr id="8" name="Rectangle: Rounded Corners 7">
            <a:extLst>
              <a:ext uri="{FF2B5EF4-FFF2-40B4-BE49-F238E27FC236}">
                <a16:creationId xmlns:a16="http://schemas.microsoft.com/office/drawing/2014/main" id="{670A004B-C980-4308-827B-48CB21511452}"/>
              </a:ext>
            </a:extLst>
          </p:cNvPr>
          <p:cNvSpPr/>
          <p:nvPr/>
        </p:nvSpPr>
        <p:spPr>
          <a:xfrm>
            <a:off x="609600" y="1276350"/>
            <a:ext cx="2362199" cy="30480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sz="2000" i="1" dirty="0">
                <a:solidFill>
                  <a:srgbClr val="FF0000"/>
                </a:solidFill>
                <a:latin typeface="Times New Roman" pitchFamily="18" charset="0"/>
                <a:cs typeface="Times New Roman" pitchFamily="18" charset="0"/>
              </a:rPr>
              <a:t>+ </a:t>
            </a:r>
            <a:r>
              <a:rPr lang="en-US" sz="2000" i="1" dirty="0">
                <a:solidFill>
                  <a:srgbClr val="FF0000"/>
                </a:solidFill>
                <a:latin typeface="Times New Roman" pitchFamily="18" charset="0"/>
                <a:cs typeface="Times New Roman" pitchFamily="18" charset="0"/>
              </a:rPr>
              <a:t>Từ ghép đẳng lập có thể tạo ra bằng cách ghép một trong hai cách: ghép các yếu tố có nghĩa gần nhau hoặc giống nhau; ghép các yếu tố có nghĩa trái ngược nhau.</a:t>
            </a:r>
            <a:endParaRPr lang="en-US" sz="2000" dirty="0">
              <a:solidFill>
                <a:srgbClr val="FF0000"/>
              </a:solidFill>
              <a:latin typeface="Times New Roman" pitchFamily="18" charset="0"/>
              <a:cs typeface="Times New Roman" pitchFamily="18" charset="0"/>
            </a:endParaRPr>
          </a:p>
        </p:txBody>
      </p:sp>
      <p:sp>
        <p:nvSpPr>
          <p:cNvPr id="9" name="Rectangle: Rounded Corners 8">
            <a:extLst>
              <a:ext uri="{FF2B5EF4-FFF2-40B4-BE49-F238E27FC236}">
                <a16:creationId xmlns:a16="http://schemas.microsoft.com/office/drawing/2014/main" id="{BCC53C86-6978-467A-BADA-E59363B76E3C}"/>
              </a:ext>
            </a:extLst>
          </p:cNvPr>
          <p:cNvSpPr/>
          <p:nvPr/>
        </p:nvSpPr>
        <p:spPr>
          <a:xfrm>
            <a:off x="3352800" y="1293688"/>
            <a:ext cx="2895600" cy="30480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sz="2000" i="1" dirty="0">
                <a:solidFill>
                  <a:srgbClr val="FF0000"/>
                </a:solidFill>
                <a:latin typeface="Times New Roman" pitchFamily="18" charset="0"/>
                <a:cs typeface="Times New Roman" pitchFamily="18" charset="0"/>
              </a:rPr>
              <a:t>+</a:t>
            </a:r>
            <a:r>
              <a:rPr lang="en-US" sz="2000" i="1" dirty="0">
                <a:solidFill>
                  <a:srgbClr val="FF0000"/>
                </a:solidFill>
                <a:latin typeface="Times New Roman" pitchFamily="18" charset="0"/>
                <a:cs typeface="Times New Roman" pitchFamily="18" charset="0"/>
              </a:rPr>
              <a:t> Từ ghép chính phụ có thể được tạo ra từ một tiếng chính kết hợp tiếng phụ để tạo ra các từ ngữ có đặc điểm giống nhau về mặt nào đó (bài tập SGK từ tiếng “bánh” tạo ra nhiều loại bánh có đặc điểm khác nhau).</a:t>
            </a:r>
            <a:endParaRPr lang="en-US" sz="2000" dirty="0">
              <a:solidFill>
                <a:srgbClr val="FF0000"/>
              </a:solidFill>
              <a:latin typeface="Times New Roman" pitchFamily="18" charset="0"/>
              <a:cs typeface="Times New Roman" pitchFamily="18" charset="0"/>
            </a:endParaRPr>
          </a:p>
        </p:txBody>
      </p:sp>
      <p:sp>
        <p:nvSpPr>
          <p:cNvPr id="10" name="Rectangle: Rounded Corners 9">
            <a:extLst>
              <a:ext uri="{FF2B5EF4-FFF2-40B4-BE49-F238E27FC236}">
                <a16:creationId xmlns:a16="http://schemas.microsoft.com/office/drawing/2014/main" id="{5C0893BE-0F03-4C6C-ADB8-AFD736977200}"/>
              </a:ext>
            </a:extLst>
          </p:cNvPr>
          <p:cNvSpPr/>
          <p:nvPr/>
        </p:nvSpPr>
        <p:spPr>
          <a:xfrm>
            <a:off x="6401400" y="1352550"/>
            <a:ext cx="2285400" cy="29718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vi-VN" sz="2000" i="1" dirty="0">
                <a:solidFill>
                  <a:srgbClr val="FF0000"/>
                </a:solidFill>
                <a:latin typeface="Times New Roman" pitchFamily="18" charset="0"/>
                <a:cs typeface="Times New Roman" pitchFamily="18" charset="0"/>
              </a:rPr>
              <a:t>+</a:t>
            </a:r>
            <a:r>
              <a:rPr lang="en-US" sz="2000" i="1" dirty="0">
                <a:solidFill>
                  <a:srgbClr val="FF0000"/>
                </a:solidFill>
                <a:latin typeface="Times New Roman" pitchFamily="18" charset="0"/>
                <a:cs typeface="Times New Roman" pitchFamily="18" charset="0"/>
              </a:rPr>
              <a:t> Dựa vào nghĩa, từ láy được xếp thành: những từ gợi tả về dáng hình, trạng thái hay âm thanh. (Từ tượng hình, từ tượng thanh).</a:t>
            </a:r>
            <a:endParaRPr lang="en-US" sz="2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33501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BC7E02-B45F-467C-A33F-43FD75DBC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065" y="0"/>
            <a:ext cx="1668791" cy="1733550"/>
          </a:xfrm>
          <a:prstGeom prst="rect">
            <a:avLst/>
          </a:prstGeom>
        </p:spPr>
      </p:pic>
      <p:sp>
        <p:nvSpPr>
          <p:cNvPr id="3" name="TextBox 2">
            <a:extLst>
              <a:ext uri="{FF2B5EF4-FFF2-40B4-BE49-F238E27FC236}">
                <a16:creationId xmlns:a16="http://schemas.microsoft.com/office/drawing/2014/main" id="{0B5DE406-AE74-4C1C-BA6C-38B36F4BCBAA}"/>
              </a:ext>
            </a:extLst>
          </p:cNvPr>
          <p:cNvSpPr txBox="1"/>
          <p:nvPr/>
        </p:nvSpPr>
        <p:spPr>
          <a:xfrm>
            <a:off x="630382" y="670213"/>
            <a:ext cx="722340" cy="707886"/>
          </a:xfrm>
          <a:prstGeom prst="rect">
            <a:avLst/>
          </a:prstGeom>
          <a:noFill/>
        </p:spPr>
        <p:txBody>
          <a:bodyPr wrap="square" rtlCol="0">
            <a:spAutoFit/>
          </a:bodyPr>
          <a:lstStyle/>
          <a:p>
            <a:pPr algn="ctr"/>
            <a:r>
              <a:rPr lang="en-US" sz="2000" b="1" dirty="0">
                <a:solidFill>
                  <a:srgbClr val="92D050"/>
                </a:solidFill>
              </a:rPr>
              <a:t>Bài </a:t>
            </a:r>
            <a:r>
              <a:rPr lang="en-US" sz="2000" b="1" dirty="0" smtClean="0">
                <a:solidFill>
                  <a:srgbClr val="92D050"/>
                </a:solidFill>
              </a:rPr>
              <a:t>5</a:t>
            </a:r>
            <a:endParaRPr lang="en-US" sz="2000" b="1" dirty="0">
              <a:solidFill>
                <a:srgbClr val="92D050"/>
              </a:solidFill>
            </a:endParaRPr>
          </a:p>
        </p:txBody>
      </p:sp>
      <p:pic>
        <p:nvPicPr>
          <p:cNvPr id="88" name="Picture 87">
            <a:extLst>
              <a:ext uri="{FF2B5EF4-FFF2-40B4-BE49-F238E27FC236}">
                <a16:creationId xmlns:a16="http://schemas.microsoft.com/office/drawing/2014/main" id="{09098FAB-2CBF-4E90-8601-89E44F3A3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1639"/>
            <a:ext cx="1371600" cy="1193292"/>
          </a:xfrm>
          <a:prstGeom prst="rect">
            <a:avLst/>
          </a:prstGeom>
        </p:spPr>
      </p:pic>
      <p:sp>
        <p:nvSpPr>
          <p:cNvPr id="65" name="Rectangle 64"/>
          <p:cNvSpPr/>
          <p:nvPr/>
        </p:nvSpPr>
        <p:spPr>
          <a:xfrm>
            <a:off x="1752600" y="1971586"/>
            <a:ext cx="6324600" cy="1200329"/>
          </a:xfrm>
          <a:prstGeom prst="rect">
            <a:avLst/>
          </a:prstGeom>
        </p:spPr>
        <p:txBody>
          <a:bodyPr wrap="square">
            <a:spAutoFit/>
          </a:bodyPr>
          <a:lstStyle/>
          <a:p>
            <a:pPr algn="just"/>
            <a:r>
              <a:rPr lang="nl-NL" sz="2400" dirty="0">
                <a:solidFill>
                  <a:srgbClr val="0070C0"/>
                </a:solidFill>
                <a:latin typeface="Times New Roman" pitchFamily="18" charset="0"/>
                <a:cs typeface="Times New Roman" pitchFamily="18" charset="0"/>
              </a:rPr>
              <a:t>HS viết câu văn mở đầu giới thiệu về một nhân vật trong truyện truyền thuyết hoặc cổ tích khác, trong đó có sử dụng từ đơn, từ phức.</a:t>
            </a:r>
            <a:r>
              <a:rPr lang="nl-NL" sz="2400" dirty="0">
                <a:solidFill>
                  <a:srgbClr val="0070C0"/>
                </a:solidFill>
              </a:rPr>
              <a:t> </a:t>
            </a:r>
            <a:endParaRPr lang="en-US" sz="2400" dirty="0">
              <a:solidFill>
                <a:srgbClr val="0070C0"/>
              </a:solidFill>
            </a:endParaRPr>
          </a:p>
        </p:txBody>
      </p:sp>
    </p:spTree>
    <p:extLst>
      <p:ext uri="{BB962C8B-B14F-4D97-AF65-F5344CB8AC3E}">
        <p14:creationId xmlns:p14="http://schemas.microsoft.com/office/powerpoint/2010/main" val="27635547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14934060"/>
              </p:ext>
            </p:extLst>
          </p:nvPr>
        </p:nvGraphicFramePr>
        <p:xfrm>
          <a:off x="381000" y="819150"/>
          <a:ext cx="8534400" cy="2799846"/>
        </p:xfrm>
        <a:graphic>
          <a:graphicData uri="http://schemas.openxmlformats.org/drawingml/2006/table">
            <a:tbl>
              <a:tblPr firstRow="1" firstCol="1" bandRow="1">
                <a:tableStyleId>{5C22544A-7EE6-4342-B048-85BDC9FD1C3A}</a:tableStyleId>
              </a:tblPr>
              <a:tblGrid>
                <a:gridCol w="8534400">
                  <a:extLst>
                    <a:ext uri="{9D8B030D-6E8A-4147-A177-3AD203B41FA5}">
                      <a16:colId xmlns:a16="http://schemas.microsoft.com/office/drawing/2014/main" val="20000"/>
                    </a:ext>
                  </a:extLst>
                </a:gridCol>
              </a:tblGrid>
              <a:tr h="427583">
                <a:tc>
                  <a:txBody>
                    <a:bodyPr/>
                    <a:lstStyle/>
                    <a:p>
                      <a:pPr marL="0" marR="0" algn="ctr">
                        <a:lnSpc>
                          <a:spcPct val="120000"/>
                        </a:lnSpc>
                        <a:spcBef>
                          <a:spcPts val="600"/>
                        </a:spcBef>
                        <a:spcAft>
                          <a:spcPts val="0"/>
                        </a:spcAft>
                      </a:pPr>
                      <a:r>
                        <a:rPr lang="en-US" sz="2400" dirty="0">
                          <a:solidFill>
                            <a:srgbClr val="FFFF00"/>
                          </a:solidFill>
                          <a:effectLst/>
                          <a:latin typeface="Times New Roman" pitchFamily="18" charset="0"/>
                          <a:cs typeface="Times New Roman" pitchFamily="18" charset="0"/>
                        </a:rPr>
                        <a:t>Yêu cầu</a:t>
                      </a:r>
                      <a:endParaRPr lang="en-US" sz="2400" dirty="0">
                        <a:solidFill>
                          <a:srgbClr val="FFFF00"/>
                        </a:solidFill>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val="10000"/>
                  </a:ext>
                </a:extLst>
              </a:tr>
              <a:tr h="855166">
                <a:tc>
                  <a:txBody>
                    <a:bodyPr/>
                    <a:lstStyle/>
                    <a:p>
                      <a:pPr marL="0" marR="0">
                        <a:lnSpc>
                          <a:spcPct val="120000"/>
                        </a:lnSpc>
                        <a:spcBef>
                          <a:spcPts val="300"/>
                        </a:spcBef>
                        <a:spcAft>
                          <a:spcPts val="300"/>
                        </a:spcAft>
                      </a:pPr>
                      <a:r>
                        <a:rPr lang="en-US" sz="2400" dirty="0">
                          <a:solidFill>
                            <a:srgbClr val="FFFF00"/>
                          </a:solidFill>
                          <a:effectLst/>
                          <a:latin typeface="Times New Roman" pitchFamily="18" charset="0"/>
                          <a:cs typeface="Times New Roman" pitchFamily="18" charset="0"/>
                        </a:rPr>
                        <a:t>1. Đảm bảo hình thức câu văn (có đủ ít nhất hai thành phần chính: CN, VN)</a:t>
                      </a:r>
                      <a:endParaRPr lang="en-US" sz="2400" dirty="0">
                        <a:solidFill>
                          <a:srgbClr val="FFFF00"/>
                        </a:solidFill>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val="10001"/>
                  </a:ext>
                </a:extLst>
              </a:tr>
              <a:tr h="855166">
                <a:tc>
                  <a:txBody>
                    <a:bodyPr/>
                    <a:lstStyle/>
                    <a:p>
                      <a:pPr marL="0" marR="0">
                        <a:lnSpc>
                          <a:spcPct val="120000"/>
                        </a:lnSpc>
                        <a:spcBef>
                          <a:spcPts val="300"/>
                        </a:spcBef>
                        <a:spcAft>
                          <a:spcPts val="300"/>
                        </a:spcAft>
                      </a:pPr>
                      <a:r>
                        <a:rPr lang="en-US" sz="2400" dirty="0">
                          <a:solidFill>
                            <a:srgbClr val="FFFF00"/>
                          </a:solidFill>
                          <a:effectLst/>
                          <a:latin typeface="Times New Roman" pitchFamily="18" charset="0"/>
                          <a:cs typeface="Times New Roman" pitchFamily="18" charset="0"/>
                        </a:rPr>
                        <a:t>2. Nội dung: Giới thiệu được </a:t>
                      </a:r>
                      <a:r>
                        <a:rPr lang="nl-NL" sz="2400" spc="-50" dirty="0">
                          <a:solidFill>
                            <a:srgbClr val="FFFF00"/>
                          </a:solidFill>
                          <a:effectLst/>
                          <a:latin typeface="Times New Roman" pitchFamily="18" charset="0"/>
                          <a:cs typeface="Times New Roman" pitchFamily="18" charset="0"/>
                        </a:rPr>
                        <a:t>về một nhân vật trong câu chuyện truyền thuyết hoặc cổ tích</a:t>
                      </a:r>
                      <a:endParaRPr lang="en-US" sz="2400" dirty="0">
                        <a:solidFill>
                          <a:srgbClr val="FFFF00"/>
                        </a:solidFill>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val="10002"/>
                  </a:ext>
                </a:extLst>
              </a:tr>
              <a:tr h="605286">
                <a:tc>
                  <a:txBody>
                    <a:bodyPr/>
                    <a:lstStyle/>
                    <a:p>
                      <a:pPr marL="0" marR="0">
                        <a:lnSpc>
                          <a:spcPct val="120000"/>
                        </a:lnSpc>
                        <a:spcBef>
                          <a:spcPts val="300"/>
                        </a:spcBef>
                        <a:spcAft>
                          <a:spcPts val="300"/>
                        </a:spcAft>
                      </a:pPr>
                      <a:r>
                        <a:rPr lang="en-US" sz="2400" dirty="0">
                          <a:solidFill>
                            <a:srgbClr val="FFFF00"/>
                          </a:solidFill>
                          <a:effectLst/>
                          <a:latin typeface="Times New Roman" pitchFamily="18" charset="0"/>
                          <a:cs typeface="Times New Roman" pitchFamily="18" charset="0"/>
                        </a:rPr>
                        <a:t>3. Từ loại: Sử dụng và chỉ ra được </a:t>
                      </a:r>
                      <a:r>
                        <a:rPr lang="nl-NL" sz="2400" spc="-50" dirty="0">
                          <a:solidFill>
                            <a:srgbClr val="FFFF00"/>
                          </a:solidFill>
                          <a:effectLst/>
                          <a:latin typeface="Times New Roman" pitchFamily="18" charset="0"/>
                          <a:cs typeface="Times New Roman" pitchFamily="18" charset="0"/>
                        </a:rPr>
                        <a:t>từ ghép, từ láy</a:t>
                      </a:r>
                      <a:r>
                        <a:rPr lang="en-US" sz="2400" dirty="0">
                          <a:solidFill>
                            <a:srgbClr val="FFFF00"/>
                          </a:solidFill>
                          <a:effectLst/>
                          <a:latin typeface="Times New Roman" pitchFamily="18" charset="0"/>
                          <a:cs typeface="Times New Roman" pitchFamily="18" charset="0"/>
                        </a:rPr>
                        <a:t> trong câu văn</a:t>
                      </a:r>
                      <a:endParaRPr lang="en-US" sz="2400" dirty="0">
                        <a:solidFill>
                          <a:srgbClr val="FFFF00"/>
                        </a:solidFill>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638695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4907C-881F-43E8-AEE9-B6D721A9C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1" name="Rectangle 30">
            <a:extLst>
              <a:ext uri="{FF2B5EF4-FFF2-40B4-BE49-F238E27FC236}">
                <a16:creationId xmlns:a16="http://schemas.microsoft.com/office/drawing/2014/main" id="{6335562D-47C3-42BC-BC7D-7AF52EE5A71A}"/>
              </a:ext>
            </a:extLst>
          </p:cNvPr>
          <p:cNvSpPr/>
          <p:nvPr/>
        </p:nvSpPr>
        <p:spPr>
          <a:xfrm>
            <a:off x="0" y="2470559"/>
            <a:ext cx="9144000" cy="85630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993" y="1789034"/>
            <a:ext cx="1476884" cy="1307705"/>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700" y="1404952"/>
            <a:ext cx="1545470" cy="1037934"/>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0050" y="1789033"/>
            <a:ext cx="1476884" cy="1307705"/>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5756" y="1404951"/>
            <a:ext cx="1545470" cy="1037934"/>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9106" y="1789033"/>
            <a:ext cx="1476884" cy="1307705"/>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24813" y="1404951"/>
            <a:ext cx="1545470" cy="1037934"/>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02455" y="1789033"/>
            <a:ext cx="1476884" cy="1307705"/>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68161" y="1404950"/>
            <a:ext cx="1545470" cy="1037934"/>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77218" y="1789032"/>
            <a:ext cx="1476884" cy="1307705"/>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42924" y="1404950"/>
            <a:ext cx="1545470" cy="1037934"/>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3322018"/>
            <a:ext cx="4571999" cy="251114"/>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72001" y="3322018"/>
            <a:ext cx="4571999" cy="251114"/>
          </a:xfrm>
          <a:prstGeom prst="rect">
            <a:avLst/>
          </a:prstGeom>
        </p:spPr>
      </p:pic>
      <p:sp>
        <p:nvSpPr>
          <p:cNvPr id="42" name="Flowchart: Summing Junction 41">
            <a:hlinkClick r:id="rId20" action="ppaction://hlinksldjump"/>
            <a:extLst>
              <a:ext uri="{FF2B5EF4-FFF2-40B4-BE49-F238E27FC236}">
                <a16:creationId xmlns:a16="http://schemas.microsoft.com/office/drawing/2014/main" id="{E51D645D-F5EB-48AD-9720-05E0BE57DF46}"/>
              </a:ext>
            </a:extLst>
          </p:cNvPr>
          <p:cNvSpPr/>
          <p:nvPr/>
        </p:nvSpPr>
        <p:spPr>
          <a:xfrm>
            <a:off x="8549017" y="4586196"/>
            <a:ext cx="486801" cy="486801"/>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6907C6-1345-4BE8-A020-F3100A8F8745}"/>
              </a:ext>
            </a:extLst>
          </p:cNvPr>
          <p:cNvPicPr>
            <a:picLocks noChangeAspect="1"/>
          </p:cNvPicPr>
          <p:nvPr/>
        </p:nvPicPr>
        <p:blipFill>
          <a:blip r:embed="rId2"/>
          <a:stretch>
            <a:fillRect/>
          </a:stretch>
        </p:blipFill>
        <p:spPr>
          <a:xfrm>
            <a:off x="609600" y="1200150"/>
            <a:ext cx="7543800" cy="3173186"/>
          </a:xfrm>
          <a:prstGeom prst="rect">
            <a:avLst/>
          </a:prstGeom>
        </p:spPr>
      </p:pic>
      <p:pic>
        <p:nvPicPr>
          <p:cNvPr id="6" name="Picture 5">
            <a:extLst>
              <a:ext uri="{FF2B5EF4-FFF2-40B4-BE49-F238E27FC236}">
                <a16:creationId xmlns:a16="http://schemas.microsoft.com/office/drawing/2014/main" id="{F2894326-9EA7-4BC6-B850-5FC572409C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2905"/>
            <a:ext cx="3505200" cy="1309255"/>
          </a:xfrm>
          <a:prstGeom prst="rect">
            <a:avLst/>
          </a:prstGeom>
        </p:spPr>
      </p:pic>
      <p:sp>
        <p:nvSpPr>
          <p:cNvPr id="7" name="TextBox 6">
            <a:extLst>
              <a:ext uri="{FF2B5EF4-FFF2-40B4-BE49-F238E27FC236}">
                <a16:creationId xmlns:a16="http://schemas.microsoft.com/office/drawing/2014/main" id="{CBECEBC8-C704-4A5A-88E6-00440711929B}"/>
              </a:ext>
            </a:extLst>
          </p:cNvPr>
          <p:cNvSpPr txBox="1"/>
          <p:nvPr/>
        </p:nvSpPr>
        <p:spPr>
          <a:xfrm>
            <a:off x="685800" y="438150"/>
            <a:ext cx="3124200" cy="369332"/>
          </a:xfrm>
          <a:prstGeom prst="rect">
            <a:avLst/>
          </a:prstGeom>
          <a:noFill/>
        </p:spPr>
        <p:txBody>
          <a:bodyPr wrap="square" rtlCol="0">
            <a:spAutoFit/>
          </a:bodyPr>
          <a:lstStyle/>
          <a:p>
            <a:r>
              <a:rPr lang="en-US" b="1" dirty="0">
                <a:solidFill>
                  <a:srgbClr val="FF0000"/>
                </a:solidFill>
              </a:rPr>
              <a:t>BẢNG KIỂM VIẾT CÂU VĂN</a:t>
            </a:r>
          </a:p>
        </p:txBody>
      </p:sp>
    </p:spTree>
    <p:extLst>
      <p:ext uri="{BB962C8B-B14F-4D97-AF65-F5344CB8AC3E}">
        <p14:creationId xmlns:p14="http://schemas.microsoft.com/office/powerpoint/2010/main" val="8953563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BC7E02-B45F-467C-A33F-43FD75DBC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065" y="0"/>
            <a:ext cx="1668791" cy="1733550"/>
          </a:xfrm>
          <a:prstGeom prst="rect">
            <a:avLst/>
          </a:prstGeom>
        </p:spPr>
      </p:pic>
      <p:sp>
        <p:nvSpPr>
          <p:cNvPr id="3" name="TextBox 2">
            <a:extLst>
              <a:ext uri="{FF2B5EF4-FFF2-40B4-BE49-F238E27FC236}">
                <a16:creationId xmlns:a16="http://schemas.microsoft.com/office/drawing/2014/main" id="{0B5DE406-AE74-4C1C-BA6C-38B36F4BCBAA}"/>
              </a:ext>
            </a:extLst>
          </p:cNvPr>
          <p:cNvSpPr txBox="1"/>
          <p:nvPr/>
        </p:nvSpPr>
        <p:spPr>
          <a:xfrm>
            <a:off x="630382" y="670213"/>
            <a:ext cx="722340" cy="707886"/>
          </a:xfrm>
          <a:prstGeom prst="rect">
            <a:avLst/>
          </a:prstGeom>
          <a:noFill/>
        </p:spPr>
        <p:txBody>
          <a:bodyPr wrap="square" rtlCol="0">
            <a:spAutoFit/>
          </a:bodyPr>
          <a:lstStyle/>
          <a:p>
            <a:pPr algn="ctr"/>
            <a:r>
              <a:rPr lang="en-US" sz="2000" b="1" dirty="0">
                <a:solidFill>
                  <a:srgbClr val="92D050"/>
                </a:solidFill>
              </a:rPr>
              <a:t>Bài </a:t>
            </a:r>
            <a:r>
              <a:rPr lang="en-US" sz="2000" b="1" dirty="0" smtClean="0">
                <a:solidFill>
                  <a:srgbClr val="92D050"/>
                </a:solidFill>
              </a:rPr>
              <a:t>5</a:t>
            </a:r>
            <a:endParaRPr lang="en-US" sz="2000" b="1" dirty="0">
              <a:solidFill>
                <a:srgbClr val="92D050"/>
              </a:solidFill>
            </a:endParaRPr>
          </a:p>
        </p:txBody>
      </p:sp>
      <p:pic>
        <p:nvPicPr>
          <p:cNvPr id="88" name="Picture 87">
            <a:extLst>
              <a:ext uri="{FF2B5EF4-FFF2-40B4-BE49-F238E27FC236}">
                <a16:creationId xmlns:a16="http://schemas.microsoft.com/office/drawing/2014/main" id="{09098FAB-2CBF-4E90-8601-89E44F3A3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1639"/>
            <a:ext cx="1371600" cy="1193292"/>
          </a:xfrm>
          <a:prstGeom prst="rect">
            <a:avLst/>
          </a:prstGeom>
        </p:spPr>
      </p:pic>
      <p:sp>
        <p:nvSpPr>
          <p:cNvPr id="65" name="Rectangle 64"/>
          <p:cNvSpPr/>
          <p:nvPr/>
        </p:nvSpPr>
        <p:spPr>
          <a:xfrm>
            <a:off x="1219200" y="1550352"/>
            <a:ext cx="6858000" cy="2431435"/>
          </a:xfrm>
          <a:prstGeom prst="rect">
            <a:avLst/>
          </a:prstGeom>
        </p:spPr>
        <p:txBody>
          <a:bodyPr wrap="square">
            <a:spAutoFit/>
          </a:bodyPr>
          <a:lstStyle/>
          <a:p>
            <a:pPr algn="ctr"/>
            <a:r>
              <a:rPr lang="nl-NL" sz="2400" b="1" dirty="0" smtClean="0">
                <a:solidFill>
                  <a:srgbClr val="0070C0"/>
                </a:solidFill>
                <a:latin typeface="Times New Roman" pitchFamily="18" charset="0"/>
                <a:cs typeface="Times New Roman" pitchFamily="18" charset="0"/>
              </a:rPr>
              <a:t>DỰ KIẾN SẢN PHẨM</a:t>
            </a:r>
          </a:p>
          <a:p>
            <a:r>
              <a:rPr lang="vi-VN" sz="2600" dirty="0">
                <a:solidFill>
                  <a:srgbClr val="0070C0"/>
                </a:solidFill>
                <a:latin typeface="Times New Roman" pitchFamily="18" charset="0"/>
                <a:cs typeface="Times New Roman" pitchFamily="18" charset="0"/>
              </a:rPr>
              <a:t>- </a:t>
            </a:r>
            <a:r>
              <a:rPr lang="vi-VN" sz="2600" i="1" dirty="0">
                <a:solidFill>
                  <a:srgbClr val="0070C0"/>
                </a:solidFill>
                <a:latin typeface="Times New Roman" pitchFamily="18" charset="0"/>
                <a:cs typeface="Times New Roman" pitchFamily="18" charset="0"/>
              </a:rPr>
              <a:t>Ngày xưa,</a:t>
            </a:r>
            <a:r>
              <a:rPr lang="vi-VN" sz="2600" dirty="0">
                <a:solidFill>
                  <a:srgbClr val="0070C0"/>
                </a:solidFill>
                <a:latin typeface="Times New Roman" pitchFamily="18" charset="0"/>
                <a:cs typeface="Times New Roman" pitchFamily="18" charset="0"/>
              </a:rPr>
              <a:t> </a:t>
            </a:r>
            <a:r>
              <a:rPr lang="vi-VN" sz="2600" i="1" dirty="0">
                <a:solidFill>
                  <a:srgbClr val="0070C0"/>
                </a:solidFill>
                <a:latin typeface="Times New Roman" pitchFamily="18" charset="0"/>
                <a:cs typeface="Times New Roman" pitchFamily="18" charset="0"/>
              </a:rPr>
              <a:t>ở</a:t>
            </a:r>
            <a:r>
              <a:rPr lang="vi-VN" sz="2600" dirty="0">
                <a:solidFill>
                  <a:srgbClr val="0070C0"/>
                </a:solidFill>
                <a:latin typeface="Times New Roman" pitchFamily="18" charset="0"/>
                <a:cs typeface="Times New Roman" pitchFamily="18" charset="0"/>
              </a:rPr>
              <a:t> thời Hùng Vương thứ mười tám, </a:t>
            </a:r>
            <a:r>
              <a:rPr lang="vi-VN" sz="2600" i="1" dirty="0">
                <a:solidFill>
                  <a:srgbClr val="0070C0"/>
                </a:solidFill>
                <a:latin typeface="Times New Roman" pitchFamily="18" charset="0"/>
                <a:cs typeface="Times New Roman" pitchFamily="18" charset="0"/>
              </a:rPr>
              <a:t>có</a:t>
            </a:r>
            <a:r>
              <a:rPr lang="vi-VN" sz="2600" dirty="0">
                <a:solidFill>
                  <a:srgbClr val="0070C0"/>
                </a:solidFill>
                <a:latin typeface="Times New Roman" pitchFamily="18" charset="0"/>
                <a:cs typeface="Times New Roman" pitchFamily="18" charset="0"/>
              </a:rPr>
              <a:t> một người </a:t>
            </a:r>
            <a:r>
              <a:rPr lang="vi-VN" sz="2600" u="sng" dirty="0">
                <a:solidFill>
                  <a:srgbClr val="0070C0"/>
                </a:solidFill>
                <a:latin typeface="Times New Roman" pitchFamily="18" charset="0"/>
                <a:cs typeface="Times New Roman" pitchFamily="18" charset="0"/>
              </a:rPr>
              <a:t>con gái</a:t>
            </a:r>
            <a:r>
              <a:rPr lang="vi-VN" sz="2600" dirty="0">
                <a:solidFill>
                  <a:srgbClr val="0070C0"/>
                </a:solidFill>
                <a:latin typeface="Times New Roman" pitchFamily="18" charset="0"/>
                <a:cs typeface="Times New Roman" pitchFamily="18" charset="0"/>
              </a:rPr>
              <a:t> </a:t>
            </a:r>
            <a:r>
              <a:rPr lang="vi-VN" sz="2600" u="sng" dirty="0">
                <a:solidFill>
                  <a:srgbClr val="0070C0"/>
                </a:solidFill>
                <a:latin typeface="Times New Roman" pitchFamily="18" charset="0"/>
                <a:cs typeface="Times New Roman" pitchFamily="18" charset="0"/>
              </a:rPr>
              <a:t>xinh xắn</a:t>
            </a:r>
            <a:r>
              <a:rPr lang="vi-VN" sz="2600" dirty="0">
                <a:solidFill>
                  <a:srgbClr val="0070C0"/>
                </a:solidFill>
                <a:latin typeface="Times New Roman" pitchFamily="18" charset="0"/>
                <a:cs typeface="Times New Roman" pitchFamily="18" charset="0"/>
              </a:rPr>
              <a:t> tên là Mị Nương.</a:t>
            </a:r>
            <a:endParaRPr lang="en-US" sz="2600" dirty="0">
              <a:solidFill>
                <a:srgbClr val="0070C0"/>
              </a:solidFill>
              <a:latin typeface="Times New Roman" pitchFamily="18" charset="0"/>
              <a:cs typeface="Times New Roman" pitchFamily="18" charset="0"/>
            </a:endParaRPr>
          </a:p>
          <a:p>
            <a:r>
              <a:rPr lang="vi-VN" sz="2600" dirty="0">
                <a:solidFill>
                  <a:srgbClr val="0070C0"/>
                </a:solidFill>
                <a:latin typeface="Times New Roman" pitchFamily="18" charset="0"/>
                <a:cs typeface="Times New Roman" pitchFamily="18" charset="0"/>
              </a:rPr>
              <a:t>- </a:t>
            </a:r>
            <a:r>
              <a:rPr lang="vi-VN" sz="2600" i="1" dirty="0">
                <a:solidFill>
                  <a:srgbClr val="0070C0"/>
                </a:solidFill>
                <a:latin typeface="Times New Roman" pitchFamily="18" charset="0"/>
                <a:cs typeface="Times New Roman" pitchFamily="18" charset="0"/>
              </a:rPr>
              <a:t>Ngày xưa</a:t>
            </a:r>
            <a:r>
              <a:rPr lang="vi-VN" sz="2600" dirty="0">
                <a:solidFill>
                  <a:srgbClr val="0070C0"/>
                </a:solidFill>
                <a:latin typeface="Times New Roman" pitchFamily="18" charset="0"/>
                <a:cs typeface="Times New Roman" pitchFamily="18" charset="0"/>
              </a:rPr>
              <a:t>, có một </a:t>
            </a:r>
            <a:r>
              <a:rPr lang="vi-VN" sz="2600" u="sng" dirty="0">
                <a:solidFill>
                  <a:srgbClr val="0070C0"/>
                </a:solidFill>
                <a:latin typeface="Times New Roman" pitchFamily="18" charset="0"/>
                <a:cs typeface="Times New Roman" pitchFamily="18" charset="0"/>
              </a:rPr>
              <a:t>hoàng tử</a:t>
            </a:r>
            <a:r>
              <a:rPr lang="vi-VN" sz="2600" dirty="0">
                <a:solidFill>
                  <a:srgbClr val="0070C0"/>
                </a:solidFill>
                <a:latin typeface="Times New Roman" pitchFamily="18" charset="0"/>
                <a:cs typeface="Times New Roman" pitchFamily="18" charset="0"/>
              </a:rPr>
              <a:t> </a:t>
            </a:r>
            <a:r>
              <a:rPr lang="vi-VN" sz="2600" u="sng" dirty="0">
                <a:solidFill>
                  <a:srgbClr val="0070C0"/>
                </a:solidFill>
                <a:latin typeface="Times New Roman" pitchFamily="18" charset="0"/>
                <a:cs typeface="Times New Roman" pitchFamily="18" charset="0"/>
              </a:rPr>
              <a:t>chăm chỉ</a:t>
            </a:r>
            <a:r>
              <a:rPr lang="vi-VN" sz="2600" dirty="0">
                <a:solidFill>
                  <a:srgbClr val="0070C0"/>
                </a:solidFill>
                <a:latin typeface="Times New Roman" pitchFamily="18" charset="0"/>
                <a:cs typeface="Times New Roman" pitchFamily="18" charset="0"/>
              </a:rPr>
              <a:t>, hiền hậu tên là Lang Liêu. </a:t>
            </a:r>
            <a:endParaRPr lang="nl-NL" sz="2600" b="1" dirty="0" smtClean="0">
              <a:solidFill>
                <a:srgbClr val="0070C0"/>
              </a:solidFill>
              <a:latin typeface="Times New Roman" pitchFamily="18" charset="0"/>
              <a:cs typeface="Times New Roman" pitchFamily="18" charset="0"/>
            </a:endParaRPr>
          </a:p>
          <a:p>
            <a:pPr algn="just"/>
            <a:endParaRPr lang="en-US" sz="2400" dirty="0"/>
          </a:p>
        </p:txBody>
      </p:sp>
    </p:spTree>
    <p:extLst>
      <p:ext uri="{BB962C8B-B14F-4D97-AF65-F5344CB8AC3E}">
        <p14:creationId xmlns:p14="http://schemas.microsoft.com/office/powerpoint/2010/main" val="19616282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685800" y="1809750"/>
            <a:ext cx="7961630" cy="1198880"/>
          </a:xfrm>
          <a:prstGeom prst="rect">
            <a:avLst/>
          </a:prstGeom>
          <a:noFill/>
        </p:spPr>
        <p:txBody>
          <a:bodyPr wrap="square">
            <a:spAutoFit/>
          </a:bodyPr>
          <a:lstStyle/>
          <a:p>
            <a:pPr algn="ctr">
              <a:defRPr/>
            </a:pPr>
            <a:r>
              <a:rPr lang="zh-CN" altLang="en-US" sz="7200" dirty="0">
                <a:solidFill>
                  <a:srgbClr val="7030A0"/>
                </a:solidFill>
                <a:latin typeface="Cooper Black" panose="0208090404030B020404" pitchFamily="18" charset="0"/>
                <a:ea typeface="Elsie" panose="02000000000000000000" charset="0"/>
                <a:cs typeface="Elsie" panose="02000000000000000000" charset="0"/>
              </a:rPr>
              <a:t>THANK YOU</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823C06-930C-4AB9-BE96-23C9B4EC4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0" y="6535"/>
            <a:ext cx="9154579" cy="51435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19643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Câu</a:t>
            </a:r>
            <a:r>
              <a:rPr lang="en-US" sz="2800" dirty="0">
                <a:solidFill>
                  <a:schemeClr val="tx1"/>
                </a:solidFill>
              </a:rPr>
              <a:t> 1: </a:t>
            </a:r>
            <a:r>
              <a:rPr lang="en-US" sz="2800" dirty="0" err="1">
                <a:solidFill>
                  <a:schemeClr val="tx1"/>
                </a:solidFill>
              </a:rPr>
              <a:t>Từ</a:t>
            </a:r>
            <a:r>
              <a:rPr lang="en-US" sz="2800" dirty="0">
                <a:solidFill>
                  <a:schemeClr val="tx1"/>
                </a:solidFill>
              </a:rPr>
              <a:t> </a:t>
            </a:r>
            <a:r>
              <a:rPr lang="en-US" sz="2800" dirty="0" err="1">
                <a:solidFill>
                  <a:schemeClr val="tx1"/>
                </a:solidFill>
              </a:rPr>
              <a:t>đơn</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những</a:t>
            </a:r>
            <a:r>
              <a:rPr lang="en-US" sz="2800" dirty="0">
                <a:solidFill>
                  <a:schemeClr val="tx1"/>
                </a:solidFill>
              </a:rPr>
              <a:t> </a:t>
            </a:r>
            <a:r>
              <a:rPr lang="en-US" sz="2800" dirty="0" err="1">
                <a:solidFill>
                  <a:schemeClr val="tx1"/>
                </a:solidFill>
              </a:rPr>
              <a:t>từ</a:t>
            </a:r>
            <a:r>
              <a:rPr lang="en-US" sz="2800" dirty="0">
                <a:solidFill>
                  <a:schemeClr val="tx1"/>
                </a:solidFill>
              </a:rPr>
              <a:t> </a:t>
            </a:r>
            <a:r>
              <a:rPr lang="en-US" sz="2800" dirty="0" err="1">
                <a:solidFill>
                  <a:schemeClr val="tx1"/>
                </a:solidFill>
              </a:rPr>
              <a:t>chỉ</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tiếng</a:t>
            </a:r>
            <a:r>
              <a:rPr lang="en-US" sz="2800" dirty="0">
                <a:solidFill>
                  <a:schemeClr val="tx1"/>
                </a:solidFill>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Một</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5C7FD7B-0E84-4D98-B52D-AD386A713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0" y="6535"/>
            <a:ext cx="9154579" cy="51435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rPr>
              <a:t>Câu</a:t>
            </a:r>
            <a:r>
              <a:rPr lang="en-US" sz="2800" dirty="0">
                <a:solidFill>
                  <a:schemeClr val="tx1"/>
                </a:solidFill>
              </a:rPr>
              <a:t> 2: </a:t>
            </a:r>
            <a:r>
              <a:rPr lang="en-US" sz="2800" dirty="0" err="1">
                <a:solidFill>
                  <a:schemeClr val="tx1"/>
                </a:solidFill>
              </a:rPr>
              <a:t>Từ</a:t>
            </a:r>
            <a:r>
              <a:rPr lang="en-US" sz="2800" dirty="0">
                <a:solidFill>
                  <a:schemeClr val="tx1"/>
                </a:solidFill>
              </a:rPr>
              <a:t> </a:t>
            </a:r>
            <a:r>
              <a:rPr lang="en-US" sz="2800" dirty="0" err="1">
                <a:solidFill>
                  <a:schemeClr val="tx1"/>
                </a:solidFill>
              </a:rPr>
              <a:t>phức</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những</a:t>
            </a:r>
            <a:r>
              <a:rPr lang="en-US" sz="2800" dirty="0">
                <a:solidFill>
                  <a:schemeClr val="tx1"/>
                </a:solidFill>
              </a:rPr>
              <a:t> </a:t>
            </a:r>
            <a:r>
              <a:rPr lang="en-US" sz="2800" dirty="0" err="1">
                <a:solidFill>
                  <a:schemeClr val="tx1"/>
                </a:solidFill>
              </a:rPr>
              <a:t>từ</a:t>
            </a:r>
            <a:r>
              <a:rPr lang="en-US" sz="2800" dirty="0">
                <a:solidFill>
                  <a:schemeClr val="tx1"/>
                </a:solidFill>
              </a:rPr>
              <a:t> </a:t>
            </a:r>
            <a:r>
              <a:rPr lang="en-US" sz="2800" dirty="0" err="1">
                <a:solidFill>
                  <a:schemeClr val="tx1"/>
                </a:solidFill>
              </a:rPr>
              <a:t>có</a:t>
            </a:r>
            <a:r>
              <a:rPr lang="en-US" sz="2800" dirty="0">
                <a:solidFill>
                  <a:schemeClr val="tx1"/>
                </a:solidFill>
              </a:rPr>
              <a:t> ... </a:t>
            </a:r>
            <a:r>
              <a:rPr lang="en-US" sz="2800" dirty="0" err="1">
                <a:solidFill>
                  <a:schemeClr val="tx1"/>
                </a:solidFill>
              </a:rPr>
              <a:t>tiếng</a:t>
            </a:r>
            <a:r>
              <a:rPr lang="en-US" sz="2800" dirty="0">
                <a:solidFill>
                  <a:schemeClr val="tx1"/>
                </a:solidFill>
              </a:rPr>
              <a:t> </a:t>
            </a:r>
            <a:r>
              <a:rPr lang="en-US" sz="2800" dirty="0" err="1">
                <a:solidFill>
                  <a:schemeClr val="tx1"/>
                </a:solidFill>
              </a:rPr>
              <a:t>trở</a:t>
            </a:r>
            <a:r>
              <a:rPr lang="en-US" sz="2800" dirty="0">
                <a:solidFill>
                  <a:schemeClr val="tx1"/>
                </a:solidFill>
              </a:rPr>
              <a:t> </a:t>
            </a:r>
            <a:r>
              <a:rPr lang="en-US" sz="2800" dirty="0" err="1">
                <a:solidFill>
                  <a:schemeClr val="tx1"/>
                </a:solidFill>
              </a:rPr>
              <a:t>lên</a:t>
            </a:r>
            <a:r>
              <a:rPr lang="en-US" sz="2800" dirty="0">
                <a:solidFill>
                  <a:schemeClr val="tx1"/>
                </a:solidFill>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Hai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B36086-36C8-4D41-B7B2-9D5BCD11D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35"/>
            <a:ext cx="9143999" cy="51435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rPr>
              <a:t>Câu</a:t>
            </a:r>
            <a:r>
              <a:rPr lang="en-US" sz="2400" dirty="0">
                <a:solidFill>
                  <a:schemeClr val="tx1"/>
                </a:solidFill>
              </a:rPr>
              <a:t> 3: </a:t>
            </a:r>
            <a:r>
              <a:rPr lang="en-US" sz="2400" dirty="0" err="1">
                <a:solidFill>
                  <a:schemeClr val="tx1"/>
                </a:solidFill>
              </a:rPr>
              <a:t>Từ</a:t>
            </a:r>
            <a:r>
              <a:rPr lang="en-US" sz="2400" dirty="0">
                <a:solidFill>
                  <a:schemeClr val="tx1"/>
                </a:solidFill>
              </a:rPr>
              <a:t> </a:t>
            </a:r>
            <a:r>
              <a:rPr lang="en-US" sz="2400" dirty="0" err="1">
                <a:solidFill>
                  <a:schemeClr val="tx1"/>
                </a:solidFill>
              </a:rPr>
              <a:t>ghép</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những</a:t>
            </a:r>
            <a:r>
              <a:rPr lang="en-US" sz="2400" dirty="0">
                <a:solidFill>
                  <a:schemeClr val="tx1"/>
                </a:solidFill>
              </a:rPr>
              <a:t> </a:t>
            </a:r>
            <a:r>
              <a:rPr lang="en-US" sz="2400" dirty="0" err="1">
                <a:solidFill>
                  <a:schemeClr val="tx1"/>
                </a:solidFill>
              </a:rPr>
              <a:t>từ</a:t>
            </a: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hệ</a:t>
            </a:r>
            <a:r>
              <a:rPr lang="en-US" sz="2400" dirty="0">
                <a:solidFill>
                  <a:schemeClr val="tx1"/>
                </a:solidFill>
              </a:rPr>
              <a:t> </a:t>
            </a:r>
            <a:r>
              <a:rPr lang="en-US" sz="2400" dirty="0" err="1">
                <a:solidFill>
                  <a:schemeClr val="tx1"/>
                </a:solidFill>
              </a:rPr>
              <a:t>về</a:t>
            </a:r>
            <a:r>
              <a:rPr lang="en-US" sz="2400" dirty="0">
                <a:solidFill>
                  <a:schemeClr val="tx1"/>
                </a:solidFill>
              </a:rPr>
              <a:t> ... </a:t>
            </a:r>
            <a:r>
              <a:rPr lang="en-US" sz="2400" dirty="0" err="1">
                <a:solidFill>
                  <a:schemeClr val="tx1"/>
                </a:solidFill>
              </a:rPr>
              <a:t>với</a:t>
            </a:r>
            <a:r>
              <a:rPr lang="en-US" sz="2400" dirty="0">
                <a:solidFill>
                  <a:schemeClr val="tx1"/>
                </a:solidFill>
              </a:rPr>
              <a:t> </a:t>
            </a:r>
            <a:r>
              <a:rPr lang="en-US" sz="2400" dirty="0" err="1">
                <a:solidFill>
                  <a:schemeClr val="tx1"/>
                </a:solidFill>
              </a:rPr>
              <a:t>nhau</a:t>
            </a:r>
            <a:r>
              <a:rPr lang="en-US" sz="2400" dirty="0">
                <a:solidFill>
                  <a:schemeClr val="tx1"/>
                </a:solidFill>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Nghĩa</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27683" y="3865679"/>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C20AB74-3B52-4BE1-841C-D01C2B3858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0" y="6535"/>
            <a:ext cx="9154579" cy="51435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Câu</a:t>
            </a:r>
            <a:r>
              <a:rPr lang="en-US" sz="2400" dirty="0">
                <a:solidFill>
                  <a:schemeClr val="tx1"/>
                </a:solidFill>
              </a:rPr>
              <a:t> 4: </a:t>
            </a:r>
            <a:r>
              <a:rPr lang="en-US" sz="2400" dirty="0" err="1">
                <a:solidFill>
                  <a:schemeClr val="tx1"/>
                </a:solidFill>
              </a:rPr>
              <a:t>Từ</a:t>
            </a:r>
            <a:r>
              <a:rPr lang="en-US" sz="2400" dirty="0">
                <a:solidFill>
                  <a:schemeClr val="tx1"/>
                </a:solidFill>
              </a:rPr>
              <a:t> </a:t>
            </a:r>
            <a:r>
              <a:rPr lang="en-US" sz="2400" dirty="0" err="1">
                <a:solidFill>
                  <a:schemeClr val="tx1"/>
                </a:solidFill>
              </a:rPr>
              <a:t>láy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những</a:t>
            </a:r>
            <a:r>
              <a:rPr lang="en-US" sz="2400" dirty="0">
                <a:solidFill>
                  <a:schemeClr val="tx1"/>
                </a:solidFill>
              </a:rPr>
              <a:t> </a:t>
            </a:r>
            <a:r>
              <a:rPr lang="en-US" sz="2400" dirty="0" err="1">
                <a:solidFill>
                  <a:schemeClr val="tx1"/>
                </a:solidFill>
              </a:rPr>
              <a:t>từ</a:t>
            </a: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hệ</a:t>
            </a:r>
            <a:r>
              <a:rPr lang="en-US" sz="2400" dirty="0">
                <a:solidFill>
                  <a:schemeClr val="tx1"/>
                </a:solidFill>
              </a:rPr>
              <a:t> </a:t>
            </a:r>
            <a:r>
              <a:rPr lang="en-US" sz="2400" dirty="0" err="1">
                <a:solidFill>
                  <a:schemeClr val="tx1"/>
                </a:solidFill>
              </a:rPr>
              <a:t>về</a:t>
            </a:r>
            <a:r>
              <a:rPr lang="en-US" sz="2400" dirty="0">
                <a:solidFill>
                  <a:schemeClr val="tx1"/>
                </a:solidFill>
              </a:rPr>
              <a:t> ... </a:t>
            </a:r>
            <a:r>
              <a:rPr lang="en-US" sz="2400" dirty="0" err="1">
                <a:solidFill>
                  <a:schemeClr val="tx1"/>
                </a:solidFill>
              </a:rPr>
              <a:t>với</a:t>
            </a:r>
            <a:r>
              <a:rPr lang="en-US" sz="2400" dirty="0">
                <a:solidFill>
                  <a:schemeClr val="tx1"/>
                </a:solidFill>
              </a:rPr>
              <a:t> </a:t>
            </a:r>
            <a:r>
              <a:rPr lang="en-US" sz="2400" dirty="0" err="1">
                <a:solidFill>
                  <a:schemeClr val="tx1"/>
                </a:solidFill>
              </a:rPr>
              <a:t>nhau</a:t>
            </a:r>
            <a:r>
              <a:rPr lang="en-US" sz="2400" dirty="0">
                <a:solidFill>
                  <a:schemeClr val="tx1"/>
                </a:solidFill>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Âm</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F6DA2F6-3A91-4007-B10A-E2A6597FA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9" y="14471"/>
            <a:ext cx="9154579" cy="51435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err="1">
                <a:solidFill>
                  <a:schemeClr val="tx1"/>
                </a:solidFill>
              </a:rPr>
              <a:t>Câu</a:t>
            </a:r>
            <a:r>
              <a:rPr lang="en-US" sz="2800" dirty="0">
                <a:solidFill>
                  <a:schemeClr val="tx1"/>
                </a:solidFill>
              </a:rPr>
              <a:t> 5: </a:t>
            </a:r>
            <a:r>
              <a:rPr lang="en-US" sz="2800" dirty="0" err="1">
                <a:solidFill>
                  <a:schemeClr val="tx1"/>
                </a:solidFill>
              </a:rPr>
              <a:t>Từ</a:t>
            </a:r>
            <a:r>
              <a:rPr lang="en-US" sz="2800" dirty="0">
                <a:solidFill>
                  <a:schemeClr val="tx1"/>
                </a:solidFill>
              </a:rPr>
              <a:t> </a:t>
            </a:r>
            <a:r>
              <a:rPr lang="en-US" sz="2800" i="1" dirty="0" err="1">
                <a:solidFill>
                  <a:schemeClr val="tx1"/>
                </a:solidFill>
              </a:rPr>
              <a:t>hoa</a:t>
            </a:r>
            <a:r>
              <a:rPr lang="en-US" sz="2800" i="1" dirty="0">
                <a:solidFill>
                  <a:schemeClr val="tx1"/>
                </a:solidFill>
              </a:rPr>
              <a:t> </a:t>
            </a:r>
            <a:r>
              <a:rPr lang="en-US" sz="2800" i="1" dirty="0" err="1">
                <a:solidFill>
                  <a:schemeClr val="tx1"/>
                </a:solidFill>
              </a:rPr>
              <a:t>hồng</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từ</a:t>
            </a:r>
            <a:r>
              <a:rPr lang="en-US" sz="2800" dirty="0">
                <a:solidFill>
                  <a:schemeClr val="tx1"/>
                </a:solidFill>
              </a:rPr>
              <a:t> </a:t>
            </a:r>
            <a:r>
              <a:rPr lang="en-US" sz="2800" i="1" dirty="0" err="1">
                <a:solidFill>
                  <a:schemeClr val="tx1"/>
                </a:solidFill>
              </a:rPr>
              <a:t>hồng</a:t>
            </a:r>
            <a:r>
              <a:rPr lang="en-US" sz="2800" i="1" dirty="0">
                <a:solidFill>
                  <a:schemeClr val="tx1"/>
                </a:solidFill>
              </a:rPr>
              <a:t> </a:t>
            </a:r>
            <a:r>
              <a:rPr lang="en-US" sz="2800" i="1" dirty="0" err="1">
                <a:solidFill>
                  <a:schemeClr val="tx1"/>
                </a:solidFill>
              </a:rPr>
              <a:t>hồng</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điểm</a:t>
            </a:r>
            <a:r>
              <a:rPr lang="en-US" sz="2800" dirty="0">
                <a:solidFill>
                  <a:schemeClr val="tx1"/>
                </a:solidFill>
              </a:rPr>
              <a:t> </a:t>
            </a:r>
            <a:r>
              <a:rPr lang="en-US" sz="2800" dirty="0" err="1">
                <a:solidFill>
                  <a:schemeClr val="tx1"/>
                </a:solidFill>
              </a:rPr>
              <a:t>gì</a:t>
            </a:r>
            <a:r>
              <a:rPr lang="en-US" sz="2800" dirty="0">
                <a:solidFill>
                  <a:schemeClr val="tx1"/>
                </a:solidFill>
              </a:rPr>
              <a:t> </a:t>
            </a:r>
            <a:r>
              <a:rPr lang="en-US" sz="2800" dirty="0" err="1">
                <a:solidFill>
                  <a:schemeClr val="tx1"/>
                </a:solidFill>
              </a:rPr>
              <a:t>khác</a:t>
            </a:r>
            <a:r>
              <a:rPr lang="en-US" sz="2800" dirty="0">
                <a:solidFill>
                  <a:schemeClr val="tx1"/>
                </a:solidFill>
              </a:rPr>
              <a:t> </a:t>
            </a:r>
            <a:r>
              <a:rPr lang="en-US" sz="2800" dirty="0" err="1">
                <a:solidFill>
                  <a:schemeClr val="tx1"/>
                </a:solidFill>
              </a:rPr>
              <a:t>nhau</a:t>
            </a:r>
            <a:r>
              <a:rPr lang="en-US" sz="2800" dirty="0">
                <a:solidFill>
                  <a:schemeClr val="tx1"/>
                </a:solidFill>
              </a:rPr>
              <a:t>?</a:t>
            </a:r>
            <a:endParaRPr lang="en-US" sz="3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56475" y="1777870"/>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Hoa</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hồng</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từ</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ghép</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tiếng</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quan</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hệ</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nghĩa</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algn="ctr" defTabSz="685800">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Hồng</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hồng</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từ</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láy</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tiếng</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quan</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hệ</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âm</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206EBA-8725-4032-8E80-60C9A958D78A}"/>
              </a:ext>
            </a:extLst>
          </p:cNvPr>
          <p:cNvSpPr txBox="1"/>
          <p:nvPr/>
        </p:nvSpPr>
        <p:spPr>
          <a:xfrm>
            <a:off x="304800" y="1428750"/>
            <a:ext cx="8305800" cy="1354217"/>
          </a:xfrm>
          <a:prstGeom prst="rect">
            <a:avLst/>
          </a:prstGeom>
          <a:noFill/>
        </p:spPr>
        <p:txBody>
          <a:bodyPr wrap="square" rtlCol="0">
            <a:spAutoFit/>
          </a:bodyPr>
          <a:lstStyle/>
          <a:p>
            <a:pPr algn="ctr"/>
            <a:r>
              <a:rPr lang="en-US" sz="5400" b="1" dirty="0" err="1">
                <a:solidFill>
                  <a:srgbClr val="C00000"/>
                </a:solidFill>
              </a:rPr>
              <a:t>Thực</a:t>
            </a:r>
            <a:r>
              <a:rPr lang="en-US" sz="5400" b="1" dirty="0">
                <a:solidFill>
                  <a:srgbClr val="C00000"/>
                </a:solidFill>
              </a:rPr>
              <a:t> </a:t>
            </a:r>
            <a:r>
              <a:rPr lang="en-US" sz="5400" b="1" dirty="0" err="1">
                <a:solidFill>
                  <a:srgbClr val="C00000"/>
                </a:solidFill>
              </a:rPr>
              <a:t>hành</a:t>
            </a:r>
            <a:r>
              <a:rPr lang="en-US" sz="5400" b="1" dirty="0">
                <a:solidFill>
                  <a:srgbClr val="C00000"/>
                </a:solidFill>
              </a:rPr>
              <a:t> </a:t>
            </a:r>
            <a:r>
              <a:rPr lang="en-US" sz="5400" b="1" dirty="0" err="1">
                <a:solidFill>
                  <a:srgbClr val="C00000"/>
                </a:solidFill>
              </a:rPr>
              <a:t>tiếng</a:t>
            </a:r>
            <a:r>
              <a:rPr lang="en-US" sz="5400" b="1" dirty="0">
                <a:solidFill>
                  <a:srgbClr val="C00000"/>
                </a:solidFill>
              </a:rPr>
              <a:t> </a:t>
            </a:r>
            <a:r>
              <a:rPr lang="en-US" sz="5400" b="1" dirty="0" err="1">
                <a:solidFill>
                  <a:srgbClr val="C00000"/>
                </a:solidFill>
              </a:rPr>
              <a:t>Việt</a:t>
            </a:r>
            <a:endParaRPr lang="en-US" sz="5400" b="1" dirty="0">
              <a:solidFill>
                <a:srgbClr val="C00000"/>
              </a:solidFill>
            </a:endParaRPr>
          </a:p>
          <a:p>
            <a:pPr algn="ctr"/>
            <a:r>
              <a:rPr lang="en-US" sz="2800" b="1" dirty="0">
                <a:solidFill>
                  <a:srgbClr val="C00000"/>
                </a:solidFill>
              </a:rPr>
              <a:t>(</a:t>
            </a:r>
            <a:r>
              <a:rPr lang="en-US" sz="2800" b="1" dirty="0" err="1">
                <a:solidFill>
                  <a:srgbClr val="C00000"/>
                </a:solidFill>
              </a:rPr>
              <a:t>Từ</a:t>
            </a:r>
            <a:r>
              <a:rPr lang="en-US" sz="2800" b="1" dirty="0">
                <a:solidFill>
                  <a:srgbClr val="C00000"/>
                </a:solidFill>
              </a:rPr>
              <a:t> </a:t>
            </a:r>
            <a:r>
              <a:rPr lang="en-US" sz="2800" b="1" dirty="0" err="1">
                <a:solidFill>
                  <a:srgbClr val="C00000"/>
                </a:solidFill>
              </a:rPr>
              <a:t>đơn</a:t>
            </a:r>
            <a:r>
              <a:rPr lang="en-US" sz="2800" b="1" dirty="0">
                <a:solidFill>
                  <a:srgbClr val="C00000"/>
                </a:solidFill>
              </a:rPr>
              <a:t> </a:t>
            </a:r>
            <a:r>
              <a:rPr lang="en-US" sz="2800" b="1" dirty="0" err="1">
                <a:solidFill>
                  <a:srgbClr val="C00000"/>
                </a:solidFill>
              </a:rPr>
              <a:t>và</a:t>
            </a:r>
            <a:r>
              <a:rPr lang="en-US" sz="2800" b="1" dirty="0">
                <a:solidFill>
                  <a:srgbClr val="C00000"/>
                </a:solidFill>
              </a:rPr>
              <a:t> </a:t>
            </a:r>
            <a:r>
              <a:rPr lang="en-US" sz="2800" b="1" dirty="0" err="1">
                <a:solidFill>
                  <a:srgbClr val="C00000"/>
                </a:solidFill>
              </a:rPr>
              <a:t>từ</a:t>
            </a:r>
            <a:r>
              <a:rPr lang="en-US" sz="2800" b="1" dirty="0">
                <a:solidFill>
                  <a:srgbClr val="C00000"/>
                </a:solidFill>
              </a:rPr>
              <a:t> </a:t>
            </a:r>
            <a:r>
              <a:rPr lang="en-US" sz="2800" b="1" dirty="0" err="1">
                <a:solidFill>
                  <a:srgbClr val="C00000"/>
                </a:solidFill>
              </a:rPr>
              <a:t>phức</a:t>
            </a:r>
            <a:r>
              <a:rPr lang="en-US" sz="2800" b="1" dirty="0">
                <a:solidFill>
                  <a:srgbClr val="C00000"/>
                </a:solidFill>
              </a:rPr>
              <a:t>)</a:t>
            </a:r>
            <a:endParaRPr lang="en-US" sz="2400"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10EB20-901E-4D7D-82BC-0F6ADEB9C7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4908932"/>
          </a:xfrm>
          <a:prstGeom prst="rect">
            <a:avLst/>
          </a:prstGeom>
        </p:spPr>
      </p:pic>
      <p:pic>
        <p:nvPicPr>
          <p:cNvPr id="5" name="Content Placeholder 4">
            <a:extLst>
              <a:ext uri="{FF2B5EF4-FFF2-40B4-BE49-F238E27FC236}">
                <a16:creationId xmlns:a16="http://schemas.microsoft.com/office/drawing/2014/main" id="{27C2CEA0-67D5-408D-B64F-FB51399E1B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6950" y="438050"/>
            <a:ext cx="3589818" cy="3589818"/>
          </a:xfrm>
        </p:spPr>
      </p:pic>
      <p:sp>
        <p:nvSpPr>
          <p:cNvPr id="6" name="TextBox 5">
            <a:extLst>
              <a:ext uri="{FF2B5EF4-FFF2-40B4-BE49-F238E27FC236}">
                <a16:creationId xmlns:a16="http://schemas.microsoft.com/office/drawing/2014/main" id="{CB80122F-29AA-43C4-94A5-E193CC59E72C}"/>
              </a:ext>
            </a:extLst>
          </p:cNvPr>
          <p:cNvSpPr txBox="1"/>
          <p:nvPr/>
        </p:nvSpPr>
        <p:spPr>
          <a:xfrm>
            <a:off x="3124200" y="1998288"/>
            <a:ext cx="2286000" cy="968535"/>
          </a:xfrm>
          <a:prstGeom prst="rect">
            <a:avLst/>
          </a:prstGeom>
          <a:noFill/>
        </p:spPr>
        <p:txBody>
          <a:bodyPr wrap="square" lIns="68580" tIns="34290" rIns="68580" bIns="34290" rtlCol="0">
            <a:spAutoFit/>
          </a:bodyPr>
          <a:lstStyle/>
          <a:p>
            <a:pPr algn="ctr">
              <a:lnSpc>
                <a:spcPct val="107000"/>
              </a:lnSpc>
              <a:spcBef>
                <a:spcPts val="450"/>
              </a:spcBef>
              <a:spcAft>
                <a:spcPts val="450"/>
              </a:spcAft>
            </a:pPr>
            <a:r>
              <a:rPr lang="en-US" sz="2800" b="1" kern="100" spc="-23" dirty="0" smtClean="0">
                <a:solidFill>
                  <a:srgbClr val="002060"/>
                </a:solidFill>
                <a:latin typeface="Times New Roman" panose="02020603050405020304" pitchFamily="18" charset="0"/>
                <a:ea typeface="SimSun" panose="02010600030101010101" pitchFamily="2" charset="-122"/>
                <a:cs typeface="Times New Roman" panose="02020603050405020304" pitchFamily="18" charset="0"/>
              </a:rPr>
              <a:t>KIẾN THỨC NGỮ VĂN</a:t>
            </a:r>
            <a:endParaRPr lang="en-US" sz="28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2C1B36A-706A-4F00-94B7-FDA5A481B246}"/>
              </a:ext>
            </a:extLst>
          </p:cNvPr>
          <p:cNvSpPr txBox="1"/>
          <p:nvPr/>
        </p:nvSpPr>
        <p:spPr>
          <a:xfrm>
            <a:off x="3638842" y="938744"/>
            <a:ext cx="1246031" cy="392415"/>
          </a:xfrm>
          <a:prstGeom prst="rect">
            <a:avLst/>
          </a:prstGeom>
          <a:noFill/>
        </p:spPr>
        <p:txBody>
          <a:bodyPr wrap="square" lIns="68580" tIns="34290" rIns="68580" bIns="34290" rtlCol="0">
            <a:spAutoFit/>
          </a:bodyPr>
          <a:lstStyle/>
          <a:p>
            <a:pPr algn="ctr"/>
            <a:r>
              <a:rPr lang="en-US" sz="2100" dirty="0" smtClean="0">
                <a:solidFill>
                  <a:schemeClr val="bg1"/>
                </a:solidFill>
              </a:rPr>
              <a:t>PHẦN 1</a:t>
            </a:r>
            <a:endParaRPr lang="en-US" sz="2100" dirty="0">
              <a:solidFill>
                <a:schemeClr val="bg1"/>
              </a:solidFill>
            </a:endParaRPr>
          </a:p>
        </p:txBody>
      </p:sp>
    </p:spTree>
    <p:extLst>
      <p:ext uri="{BB962C8B-B14F-4D97-AF65-F5344CB8AC3E}">
        <p14:creationId xmlns:p14="http://schemas.microsoft.com/office/powerpoint/2010/main" val="36143367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82ADB108-2F67-4B4E-A97E-19ABB6FAC58E"/>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PASSING_SCORE" val="100.000000"/>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OUTPUT_FOLDER" val="F:\VIP专区5月份上传作品\95"/>
</p:tagLst>
</file>

<file path=ppt/theme/theme1.xml><?xml version="1.0" encoding="utf-8"?>
<a:theme xmlns:a="http://schemas.openxmlformats.org/drawingml/2006/main" name="Office 主题">
  <a:themeElements>
    <a:clrScheme name="自定义 31">
      <a:dk1>
        <a:srgbClr val="000000"/>
      </a:dk1>
      <a:lt1>
        <a:srgbClr val="FFFFFF"/>
      </a:lt1>
      <a:dk2>
        <a:srgbClr val="000000"/>
      </a:dk2>
      <a:lt2>
        <a:srgbClr val="FFFFFF"/>
      </a:lt2>
      <a:accent1>
        <a:srgbClr val="2BBBD8"/>
      </a:accent1>
      <a:accent2>
        <a:srgbClr val="FBB505"/>
      </a:accent2>
      <a:accent3>
        <a:srgbClr val="2BBBD8"/>
      </a:accent3>
      <a:accent4>
        <a:srgbClr val="FBB505"/>
      </a:accent4>
      <a:accent5>
        <a:srgbClr val="2BBBD8"/>
      </a:accent5>
      <a:accent6>
        <a:srgbClr val="FBB505"/>
      </a:accent6>
      <a:hlink>
        <a:srgbClr val="2BBBD8"/>
      </a:hlink>
      <a:folHlink>
        <a:srgbClr val="FBB505"/>
      </a:folHlink>
    </a:clrScheme>
    <a:fontScheme name="自定义 1">
      <a:majorFont>
        <a:latin typeface="Elsie"/>
        <a:ea typeface="Elsie"/>
        <a:cs typeface=""/>
      </a:majorFont>
      <a:minorFont>
        <a:latin typeface="Elsie"/>
        <a:ea typeface="Elsi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Elsie"/>
        <a:ea typeface=""/>
        <a:cs typeface=""/>
        <a:font script="Jpan" typeface="ＭＳ Ｐゴシック"/>
        <a:font script="Hang" typeface="맑은 고딕"/>
        <a:font script="Hans" typeface="Elsie"/>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Elsie"/>
        <a:ea typeface=""/>
        <a:cs typeface=""/>
        <a:font script="Jpan" typeface="ＭＳ Ｐゴシック"/>
        <a:font script="Hang" typeface="맑은 고딕"/>
        <a:font script="Hans" typeface="Elsie"/>
        <a:font script="Hant" typeface="新細明體"/>
        <a:font script="Arab" typeface="Elsie"/>
        <a:font script="Hebr" typeface="Elsie"/>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lsie"/>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Elsie"/>
        <a:ea typeface=""/>
        <a:cs typeface=""/>
        <a:font script="Jpan" typeface="ＭＳ Ｐゴシック"/>
        <a:font script="Hang" typeface="맑은 고딕"/>
        <a:font script="Hans" typeface="Elsie"/>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Elsie"/>
        <a:ea typeface=""/>
        <a:cs typeface=""/>
        <a:font script="Jpan" typeface="ＭＳ Ｐゴシック"/>
        <a:font script="Hang" typeface="맑은 고딕"/>
        <a:font script="Hans" typeface="Elsie"/>
        <a:font script="Hant" typeface="新細明體"/>
        <a:font script="Arab" typeface="Elsie"/>
        <a:font script="Hebr" typeface="Elsie"/>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lsie"/>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596</Words>
  <Application>Microsoft Office PowerPoint</Application>
  <PresentationFormat>On-screen Show (16:9)</PresentationFormat>
  <Paragraphs>67</Paragraphs>
  <Slides>22</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SimSun</vt:lpstr>
      <vt:lpstr>Arial</vt:lpstr>
      <vt:lpstr>Calibri</vt:lpstr>
      <vt:lpstr>Cooper Black</vt:lpstr>
      <vt:lpstr>Elsie</vt:lpstr>
      <vt:lpstr>Tahoma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MỞ RỘNG: cách thức tạo lập từ ghép và từ láy; phân loại từ láy dựa trên cơ sở nghĩa của từ:</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2</cp:revision>
  <dcterms:created xsi:type="dcterms:W3CDTF">2019-03-21T00:33:00Z</dcterms:created>
  <dcterms:modified xsi:type="dcterms:W3CDTF">2023-09-22T07:54:52Z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952B0C269C2E4B65B845130E1877F519</vt:lpwstr>
  </property>
  <property fmtid="{D5CDD505-2E9C-101B-9397-08002B2CF9AE}" pid="3" name="KSOProductBuildVer">
    <vt:lpwstr>2052-11.1.0.10463</vt:lpwstr>
  </property>
</Properties>
</file>